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ink/ink66.xml" ContentType="application/inkml+xml"/>
  <Override PartName="/ppt/ink/ink67.xml" ContentType="application/inkml+xml"/>
  <Override PartName="/ppt/theme/theme1.xml" ContentType="application/vnd.openxmlformats-officedocument.theme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58.xml" ContentType="application/inkml+xml"/>
  <Override PartName="/ppt/ink/ink44.xml" ContentType="application/inkml+xml"/>
  <Override PartName="/ppt/ink/ink57.xml" ContentType="application/inkml+xml"/>
  <Override PartName="/ppt/ink/ink56.xml" ContentType="application/inkml+xml"/>
  <Override PartName="/ppt/ink/ink60.xml" ContentType="application/inkml+xml"/>
  <Override PartName="/ppt/ink/ink55.xml" ContentType="application/inkml+xml"/>
  <Override PartName="/ppt/ink/ink54.xml" ContentType="application/inkml+xml"/>
  <Override PartName="/ppt/ink/ink53.xml" ContentType="application/inkml+xml"/>
  <Override PartName="/ppt/ink/ink59.xml" ContentType="application/inkml+xml"/>
  <Override PartName="/ppt/ink/ink52.xml" ContentType="application/inkml+xml"/>
  <Override PartName="/ppt/ink/ink51.xml" ContentType="application/inkml+xml"/>
  <Override PartName="/ppt/ink/ink50.xml" ContentType="application/inkml+xml"/>
  <Override PartName="/ppt/ink/ink49.xml" ContentType="application/inkml+xml"/>
  <Override PartName="/ppt/ink/ink48.xml" ContentType="application/inkml+xml"/>
  <Override PartName="/ppt/ink/ink47.xml" ContentType="application/inkml+xml"/>
  <Override PartName="/ppt/ink/ink46.xml" ContentType="application/inkml+xml"/>
  <Override PartName="/ppt/ink/ink45.xml" ContentType="application/inkml+xml"/>
  <Override PartName="/ppt/ink/ink43.xml" ContentType="application/inkml+xml"/>
  <Override PartName="/ppt/ink/ink42.xml" ContentType="application/inkml+xml"/>
  <Override PartName="/ppt/ink/ink41.xml" ContentType="application/inkml+xml"/>
  <Override PartName="/ppt/ink/ink4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91" r:id="rId2"/>
    <p:sldId id="352" r:id="rId3"/>
    <p:sldId id="342" r:id="rId4"/>
    <p:sldId id="322" r:id="rId5"/>
    <p:sldId id="323" r:id="rId6"/>
    <p:sldId id="324" r:id="rId7"/>
    <p:sldId id="353" r:id="rId8"/>
    <p:sldId id="329" r:id="rId9"/>
    <p:sldId id="339" r:id="rId10"/>
    <p:sldId id="308" r:id="rId11"/>
    <p:sldId id="348" r:id="rId12"/>
    <p:sldId id="349" r:id="rId13"/>
    <p:sldId id="331" r:id="rId14"/>
    <p:sldId id="338" r:id="rId15"/>
    <p:sldId id="289" r:id="rId16"/>
    <p:sldId id="354" r:id="rId17"/>
    <p:sldId id="280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fan Weigert" initials="SW" lastIdx="1" clrIdx="0">
    <p:extLst>
      <p:ext uri="{19B8F6BF-5375-455C-9EA6-DF929625EA0E}">
        <p15:presenceInfo xmlns:p15="http://schemas.microsoft.com/office/powerpoint/2012/main" userId="Stefan Weiger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1" autoAdjust="0"/>
    <p:restoredTop sz="94660"/>
  </p:normalViewPr>
  <p:slideViewPr>
    <p:cSldViewPr snapToGrid="0">
      <p:cViewPr varScale="1">
        <p:scale>
          <a:sx n="62" d="100"/>
          <a:sy n="62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18T18:24:53.284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3:53.65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 1120 0 0,'0'0'15673'0'0,"2"5"-14878"0"0,3 5-373 0 0,-1 1 0 0 0,-1 0 0 0 0,0 0 0 0 0,0 0 0 0 0,-1 1 0 0 0,1 19 0 0 0,-2 80 536 0 0,-2-62-703 0 0,-4 73-8 0 0,0 36-350 0 0,6-137 69 0 0,1 1 1 0 0,1-1 0 0 0,1 1-1 0 0,0-1 1 0 0,10 25 0 0 0,-8-30-29 0 0,-4-8-32 0 0,1 0 0 0 0,-1 0 0 0 0,2 0 1 0 0,0 0-1 0 0,0 0 0 0 0,0-1 0 0 0,1 1 1 0 0,0-1-1 0 0,6 7 0 0 0,-10-14 21 0 0,-1 1 0 0 0,1-1 1 0 0,-1 0-1 0 0,1 1 0 0 0,0-1 0 0 0,-1 0 0 0 0,1 0 0 0 0,0 0 0 0 0,0 1 0 0 0,-1-1 0 0 0,1 0 0 0 0,0 0 0 0 0,-1 0 1 0 0,1 0-1 0 0,0 0 0 0 0,0 0 0 0 0,-1 0 0 0 0,1-1 0 0 0,0 1 0 0 0,-1 0 0 0 0,1 0 0 0 0,0 0 0 0 0,-1-1 0 0 0,1 1 1 0 0,0 0-1 0 0,-1-1 0 0 0,1 1 0 0 0,-1-1 0 0 0,1 1 0 0 0,0-1 0 0 0,-1 1 0 0 0,1-1 0 0 0,-1 1 0 0 0,0-1 0 0 0,1 1 1 0 0,-1-1-1 0 0,1 1 0 0 0,-1-1 0 0 0,0 0 0 0 0,1 1 0 0 0,-1-2 0 0 0,16-31-2131 0 0,-14 29 1725 0 0,19-55-7418 0 0,-11 21 1472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05.2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56 36 4712 0 0,'0'0'9887'0'0,"-1"-13"-9727"0"0,2 11-115 0 0,0 1 0 0 0,0 0 0 0 0,1 0 0 0 0,-1-1 0 0 0,0 1 0 0 0,1 0 0 0 0,-1 0 0 0 0,1 0 0 0 0,-1 1 0 0 0,1-1 0 0 0,-1 0 0 0 0,1 1 0 0 0,0-1 0 0 0,-1 1 0 0 0,1-1 0 0 0,0 1 0 0 0,0 0 0 0 0,-1-1 0 0 0,1 1 0 0 0,0 0 0 0 0,0 0 0 0 0,-1 1 0 0 0,1-1 0 0 0,0 0 0 0 0,-1 0 0 0 0,1 1 0 0 0,0-1 0 0 0,-1 1 0 0 0,1 0 0 0 0,0-1 0 0 0,-1 1 0 0 0,1 0 0 0 0,-1 0 0 0 0,3 2 0 0 0,-1-1 15 0 0,-1 0-1 0 0,1 0 0 0 0,-1 0 1 0 0,0 0-1 0 0,0 0 0 0 0,0 1 0 0 0,0-1 1 0 0,0 1-1 0 0,0 0 0 0 0,-1 0 1 0 0,1-1-1 0 0,-1 1 0 0 0,0 0 0 0 0,0 0 1 0 0,0 0-1 0 0,0 0 0 0 0,0 1 1 0 0,0 5-1 0 0,-1-8-25 0 0,0 0 1 0 0,0-1-1 0 0,0 1 1 0 0,-1 0-1 0 0,1 0 1 0 0,0-1-1 0 0,0 1 1 0 0,0 0-1 0 0,-1 0 1 0 0,1-1-1 0 0,0 1 1 0 0,-1 0-1 0 0,1-1 1 0 0,-1 1-1 0 0,1-1 1 0 0,0 1-1 0 0,-1 0 1 0 0,0-1-1 0 0,1 1 1 0 0,-1-1-1 0 0,1 1 1 0 0,-1-1-1 0 0,0 1 1 0 0,0 0-1 0 0,-2-1 43 0 0,1 1 1 0 0,0 0-1 0 0,0-1 1 0 0,0 1-1 0 0,-1-1 0 0 0,1 1 1 0 0,0-1-1 0 0,-4 0 0 0 0,1 0 9 0 0,0-1-1 0 0,0 1 1 0 0,0-1-1 0 0,0 0 0 0 0,0 0 1 0 0,1-1-1 0 0,-1 1 0 0 0,-5-4 1 0 0,2 1 6 0 0,1-1-1 0 0,0 0 1 0 0,-11-10 0 0 0,16 13-95 0 0,0 0 0 0 0,1 0 1 0 0,-1 0-1 0 0,0 0 0 0 0,1 0 0 0 0,-1 0 1 0 0,1-1-1 0 0,0 1 0 0 0,0-1 0 0 0,0 1 1 0 0,0-1-1 0 0,0 1 0 0 0,0-1 1 0 0,1 1-1 0 0,-1-6 0 0 0,1 7-10 0 0,0 0 1 0 0,0 1-1 0 0,1-1 0 0 0,-1 1 0 0 0,0-1 0 0 0,1 0 0 0 0,-1 1 1 0 0,1-1-1 0 0,-1 1 0 0 0,1-1 0 0 0,-1 1 0 0 0,1-1 1 0 0,-1 1-1 0 0,1 0 0 0 0,-1-1 0 0 0,1 1 0 0 0,0 0 1 0 0,-1-1-1 0 0,1 1 0 0 0,0 0 0 0 0,-1 0 0 0 0,1-1 0 0 0,0 1 1 0 0,-1 0-1 0 0,1 0 0 0 0,0 0 0 0 0,-1 0 0 0 0,1 0 1 0 0,0 0-1 0 0,-1 0 0 0 0,2 0 0 0 0,28 1-583 0 0,-24 0 300 0 0,36 3-1717 0 0,-13 1-2646 0 0,-10-2-3802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07.1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10 1004 0 0,'0'0'16576'0'0,"2"-4"-15317"0"0,-2 4-1229 0 0,0 0 0 0 0,0 0 0 0 0,1-1 0 0 0,-1 1 0 0 0,0 0 0 0 0,0-1-1 0 0,0 1 1 0 0,0 0 0 0 0,0-1 0 0 0,1 1 0 0 0,-1 0 0 0 0,0 0 0 0 0,0-1 0 0 0,0 1 0 0 0,1 0 0 0 0,-1 0-1 0 0,0 0 1 0 0,0-1 0 0 0,1 1 0 0 0,-1 0 0 0 0,0 0 0 0 0,1 0 0 0 0,-1 0 0 0 0,0 0 0 0 0,1-1 0 0 0,-1 1 0 0 0,0 0-1 0 0,1 0 1 0 0,-1 0 0 0 0,3 10 678 0 0,-4 34 254 0 0,0-20-583 0 0,31 443 1969 0 0,-22-385-2357 0 0,8 42-72 0 0,-13-107 67 0 0,1 0-1 0 0,0 0 0 0 0,2-1 0 0 0,0 1 0 0 0,9 16 0 0 0,-14-30 2 0 0,1 0 0 0 0,1 1-1 0 0,-1-1 1 0 0,0 0-1 0 0,1 0 1 0 0,-1 0 0 0 0,1 0-1 0 0,0 0 1 0 0,0-1 0 0 0,0 0-1 0 0,0 1 1 0 0,1-1 0 0 0,-1 0-1 0 0,1 0 1 0 0,-1-1 0 0 0,1 1-1 0 0,5 1 1 0 0,-6-3-24 0 0,0 1 0 0 0,-1-1 0 0 0,1 0 0 0 0,0 0 0 0 0,0 0 0 0 0,-1 0 1 0 0,1-1-1 0 0,0 1 0 0 0,-1-1 0 0 0,1 0 0 0 0,0 1 0 0 0,-1-1 0 0 0,1 0 0 0 0,-1-1 0 0 0,1 1 0 0 0,-1 0 0 0 0,0-1 0 0 0,1 1 1 0 0,-1-1-1 0 0,0 0 0 0 0,0 0 0 0 0,0 0 0 0 0,0 0 0 0 0,0 0 0 0 0,1-3 0 0 0,3-4-126 0 0,-1 0-1 0 0,0 0 1 0 0,0-1-1 0 0,-1 0 1 0 0,0 1-1 0 0,-1-2 1 0 0,0 1-1 0 0,-1 0 1 0 0,0-1 0 0 0,0 1-1 0 0,-1-1 1 0 0,0 1-1 0 0,-1-1 1 0 0,-1 0-1 0 0,0 1 1 0 0,-2-12-1 0 0,1 9-221 0 0,0 0-1 0 0,-2 0 0 0 0,1 0 0 0 0,-2 0 0 0 0,0 1 1 0 0,0-1-1 0 0,-1 1 0 0 0,-1 1 0 0 0,0-1 0 0 0,0 1 1 0 0,-1 0-1 0 0,-12-12 0 0 0,16 19 360 0 0,0 0 0 0 0,0 0 0 0 0,0 0 0 0 0,-1 0-1 0 0,0 1 1 0 0,0-1 0 0 0,0 1 0 0 0,0 0 0 0 0,0 1 0 0 0,-1 0 0 0 0,1-1-1 0 0,-1 2 1 0 0,1-1 0 0 0,-1 1 0 0 0,0 0 0 0 0,0 0 0 0 0,0 0 0 0 0,0 1 0 0 0,1 0-1 0 0,-9 0 1 0 0,13 1 46 0 0,0-1-1 0 0,-1 1 0 0 0,1-1 0 0 0,0 1 1 0 0,0-1-1 0 0,0 1 0 0 0,0 0 1 0 0,0-1-1 0 0,0 1 0 0 0,0 0 1 0 0,0 0-1 0 0,1 0 0 0 0,-1 0 0 0 0,0 0 1 0 0,0 0-1 0 0,1 0 0 0 0,-1 0 1 0 0,1 0-1 0 0,-1 0 0 0 0,1 0 0 0 0,-1 0 1 0 0,1 0-1 0 0,-1 1 0 0 0,1-1 1 0 0,0 0-1 0 0,0 0 0 0 0,0 0 1 0 0,0 1-1 0 0,0-1 0 0 0,0 0 0 0 0,0 3 1 0 0,0-1-14 0 0,0 0 1 0 0,0 0 0 0 0,1 0-1 0 0,-1 0 1 0 0,1 0-1 0 0,0 0 1 0 0,-1 0 0 0 0,2 0-1 0 0,-1 0 1 0 0,0-1-1 0 0,0 1 1 0 0,3 3 0 0 0,0-1 210 0 0,1 0 1 0 0,0 0 0 0 0,0-1-1 0 0,0 1 1 0 0,1-1-1 0 0,-1-1 1 0 0,1 1 0 0 0,0-1-1 0 0,0 0 1 0 0,0 0 0 0 0,13 4-1 0 0,-7-5 172 0 0,0 0-1 0 0,0 0 0 0 0,0-1 1 0 0,1-1-1 0 0,21-2 1 0 0,-23 0-242 0 0,1 0 1 0 0,-1-1-1 0 0,0-1 1 0 0,0 0 0 0 0,0 0-1 0 0,14-9 1 0 0,4-1-28 0 0,-11 5-93 0 0,-1 0 0 0 0,0-1 1 0 0,0-1-1 0 0,24-22 0 0 0,-9 4 0 0 0,30-35 1 0 0,-55 57-84 0 0,-1-1 1 0 0,1 0 0 0 0,-1 0 0 0 0,-1 0-1 0 0,1-1 1 0 0,-1 0 0 0 0,-1 0-1 0 0,0 0 1 0 0,0 0 0 0 0,-1-1 0 0 0,0 0-1 0 0,-1 1 1 0 0,0-1 0 0 0,0 0-1 0 0,-1 0 1 0 0,0 0 0 0 0,-1 0 0 0 0,0 0-1 0 0,-1-1 1 0 0,0 1 0 0 0,0 1-1 0 0,-5-16 1 0 0,1 4 17 0 0,-10-31-12 0 0,14 49 63 0 0,0 1-1 0 0,0 0 1 0 0,0-1-1 0 0,-1 1 1 0 0,1 0-1 0 0,0 0 0 0 0,-1 0 1 0 0,1 0-1 0 0,-1 0 1 0 0,0 0-1 0 0,0 0 0 0 0,0 1 1 0 0,0-1-1 0 0,0 1 1 0 0,0-1-1 0 0,-4-1 1 0 0,6 3 20 0 0,-1-1 1 0 0,0 1 0 0 0,0 0 0 0 0,0-1 0 0 0,0 1 0 0 0,0 0-1 0 0,0 0 1 0 0,1 0 0 0 0,-1 0 0 0 0,0 0 0 0 0,0 0 0 0 0,0 0-1 0 0,0 0 1 0 0,0 0 0 0 0,0 0 0 0 0,0 1 0 0 0,0-1 0 0 0,1 0-1 0 0,-1 0 1 0 0,0 1 0 0 0,0-1 0 0 0,0 1 0 0 0,0-1 0 0 0,1 1-1 0 0,-1-1 1 0 0,0 1 0 0 0,1 0 0 0 0,-1-1 0 0 0,0 1 0 0 0,1 0-1 0 0,-1-1 1 0 0,1 1 0 0 0,-1 0 0 0 0,1 0 0 0 0,-1-1 0 0 0,1 1-1 0 0,0 0 1 0 0,-1 0 0 0 0,1 0 0 0 0,0 0 0 0 0,0 0 0 0 0,-1 0-1 0 0,1-1 1 0 0,0 1 0 0 0,0 2 0 0 0,-1 6 162 0 0,0 0 1 0 0,1 1-1 0 0,1 16 1 0 0,0-10 220 0 0,0 33-19 0 0,2 0-1 0 0,3 0 1 0 0,11 50 0 0 0,-9-64-444 0 0,2-1 0 0 0,1 1 1 0 0,2-2-1 0 0,32 60 0 0 0,-39-83-48 0 0,0-1 0 0 0,0 0 0 0 0,1-1 0 0 0,0 0 0 0 0,1 0 0 0 0,0 0 0 0 0,0-1 0 0 0,1 0 0 0 0,0 0 0 0 0,0-1 0 0 0,18 9 0 0 0,-20-12-198 0 0,0 0 0 0 0,0-1 0 0 0,1 0 0 0 0,-1 0-1 0 0,1 0 1 0 0,0-1 0 0 0,11 1 0 0 0,-12-2-302 0 0,-1-1-1 0 0,0 1 1 0 0,1-1 0 0 0,-1 0-1 0 0,0-1 1 0 0,0 1-1 0 0,0-1 1 0 0,0-1 0 0 0,11-5-1 0 0,2-7-5643 0 0,-1-10-2409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07.4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184 155 7961 0 0,'0'0'8572'0'0,"17"4"-8232"0"0,56 11-132 0 0,-70-15-195 0 0,1 1 1 0 0,-1-1-1 0 0,1 1 0 0 0,0-1 1 0 0,-1 0-1 0 0,1-1 0 0 0,-1 1 1 0 0,1-1-1 0 0,-1 1 0 0 0,1-1 1 0 0,-1 0-1 0 0,1 0 0 0 0,-1 0 1 0 0,1-1-1 0 0,-1 1 0 0 0,0-1 1 0 0,0 0-1 0 0,0 0 0 0 0,0 0 1 0 0,0 0-1 0 0,-1-1 0 0 0,1 1 1 0 0,0-1-1 0 0,-1 0 0 0 0,0 1 1 0 0,0-1-1 0 0,2-4 1 0 0,-2 4-3 0 0,0 1 0 0 0,-1-1 0 0 0,0 0 1 0 0,0 0-1 0 0,0 0 0 0 0,0-1 1 0 0,0 1-1 0 0,0 0 0 0 0,-1 0 1 0 0,0 0-1 0 0,1-1 0 0 0,-1 1 1 0 0,0 0-1 0 0,-1 0 0 0 0,1-1 1 0 0,-1 1-1 0 0,1 0 0 0 0,-1 0 1 0 0,0 0-1 0 0,0 0 0 0 0,0 0 1 0 0,-1 0-1 0 0,1 0 0 0 0,-1 0 1 0 0,1 0-1 0 0,-3-2 0 0 0,-1 0 33 0 0,0 0 1 0 0,0 1-1 0 0,-1 0 0 0 0,1 0 0 0 0,-1 0 0 0 0,0 1 0 0 0,0 0 0 0 0,0 0 0 0 0,0 0 1 0 0,0 1-1 0 0,-1 0 0 0 0,1 0 0 0 0,-1 1 0 0 0,0-1 0 0 0,1 2 0 0 0,-1-1 0 0 0,0 1 1 0 0,0 0-1 0 0,1 0 0 0 0,-1 0 0 0 0,-8 3 0 0 0,3-1 170 0 0,0 0 0 0 0,0 1 0 0 0,1 1 0 0 0,-1 0 0 0 0,1 1 0 0 0,0 0 1 0 0,0 0-1 0 0,1 1 0 0 0,-1 1 0 0 0,1-1 0 0 0,-11 11 0 0 0,14-11-97 0 0,1 1 1 0 0,0 0-1 0 0,0 0 0 0 0,0 0 0 0 0,0 1 1 0 0,1 0-1 0 0,1 0 0 0 0,0 0 1 0 0,0 1-1 0 0,0-1 0 0 0,1 1 1 0 0,-4 15-1 0 0,6-17-92 0 0,0-1 0 0 0,1 1 1 0 0,-1-1-1 0 0,2 1 0 0 0,-1 0 0 0 0,1-1 0 0 0,-1 1 1 0 0,2-1-1 0 0,-1 1 0 0 0,1-1 0 0 0,0 0 1 0 0,0 1-1 0 0,1-1 0 0 0,0 0 0 0 0,0-1 0 0 0,0 1 1 0 0,1 0-1 0 0,6 8 0 0 0,1-3-38 0 0,-1-1 1 0 0,1 1-1 0 0,1-2 0 0 0,0 0 1 0 0,0 0-1 0 0,1-1 0 0 0,0 0 1 0 0,1-1-1 0 0,-1-1 0 0 0,1 0 1 0 0,0-1-1 0 0,1-1 0 0 0,21 5 1 0 0,6-2-532 0 0,0-2 1 0 0,0-1 0 0 0,64-4-1 0 0,-87-1-110 0 0,1-1 0 0 0,-1 0 0 0 0,0-2-1 0 0,31-8 1 0 0,-32 5-1491 0 0,-1 1 0 0 0,25-15 0 0 0,-9 2-3365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08.4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28 209 6165 0 0,'0'0'12240'0'0,"1"15"-11685"0"0,0-2-416 0 0,-1-8-98 0 0,0 1 0 0 0,0-1 0 0 0,1 0 0 0 0,-1 0-1 0 0,1 0 1 0 0,0 0 0 0 0,1 0 0 0 0,-1 0 0 0 0,1 0 0 0 0,0 0 0 0 0,0 0 0 0 0,1-1 0 0 0,-1 1-1 0 0,1-1 1 0 0,5 7 0 0 0,133 137 688 0 0,-141-147-728 0 0,0-1-1 0 0,1 1 1 0 0,-1-1 0 0 0,0 1-1 0 0,1-1 1 0 0,-1 0 0 0 0,0 1 0 0 0,1-1-1 0 0,-1 1 1 0 0,1-1 0 0 0,-1 0-1 0 0,1 1 1 0 0,-1-1 0 0 0,1 0 0 0 0,-1 0-1 0 0,1 1 1 0 0,-1-1 0 0 0,1 0-1 0 0,-1 0 1 0 0,1 0 0 0 0,-1 0-1 0 0,1 0 1 0 0,-1 1 0 0 0,1-1 0 0 0,0 0-1 0 0,-1 0 1 0 0,1-1 0 0 0,0 1-1 0 0,-1 0 6 0 0,1-1-1 0 0,-1 0 0 0 0,0 0 0 0 0,1 1 0 0 0,-1-1 1 0 0,0 0-1 0 0,0 0 0 0 0,0 0 0 0 0,0 1 0 0 0,0-1 0 0 0,1 0 1 0 0,-2 0-1 0 0,1 0 0 0 0,0 1 0 0 0,0-1 0 0 0,0-1 1 0 0,-9-34 106 0 0,7 32-109 0 0,-17-43-4 0 0,-36-66-1 0 0,47 99 21 0 0,-1 1 0 0 0,0 1-1 0 0,0 0 1 0 0,-1 0 0 0 0,-1 0 0 0 0,0 2 0 0 0,-1-1 0 0 0,0 1-1 0 0,-15-9 1 0 0,15 10 163 0 0,14 9-197 0 0,0 0 1 0 0,0 0 0 0 0,1 0 0 0 0,-1 0-1 0 0,0-1 1 0 0,0 1 0 0 0,0-1-1 0 0,0 1 1 0 0,3-2 0 0 0,3 0-21 0 0,50-5 29 0 0,1 3 1 0 0,108 6-1 0 0,-153-1 13 0 0,-1 1 1 0 0,1 0-1 0 0,-1 1 0 0 0,1 1 1 0 0,-1 0-1 0 0,-1 1 1 0 0,1 0-1 0 0,0 1 0 0 0,-1 0 1 0 0,0 1-1 0 0,-1 0 0 0 0,0 1 1 0 0,0 1-1 0 0,0-1 1 0 0,-1 2-1 0 0,-1-1 0 0 0,1 2 1 0 0,-2-1-1 0 0,1 1 1 0 0,-1 0-1 0 0,-1 1 0 0 0,0 0 1 0 0,-1 0-1 0 0,0 0 0 0 0,-1 1 1 0 0,0 0-1 0 0,-1 0 1 0 0,4 25-1 0 0,14 91 54 0 0,-18-188-225 0 0,-7-5-103 0 0,-3-1 0 0 0,-18-85 0 0 0,21 135 222 0 0,-1 1 1 0 0,0 0-1 0 0,-1 0 1 0 0,-13-25-1 0 0,15 32 59 0 0,-1 1-1 0 0,0 0 1 0 0,0 0 0 0 0,0 0-1 0 0,-1 1 1 0 0,0-1-1 0 0,0 1 1 0 0,-1 0 0 0 0,1 1-1 0 0,-1-1 1 0 0,0 1-1 0 0,-7-3 1 0 0,28 14 92 0 0,0 0 0 0 0,0 0 0 0 0,0-2 0 0 0,1 0 1 0 0,0-1-1 0 0,0 0 0 0 0,0-1 0 0 0,18 1 0 0 0,61-4-79 0 0,152-18-1 0 0,-201 17-21 0 0,-46 1-1 0 0,0 0-1 0 0,0 0 0 0 0,1 0 1 0 0,-1 0-1 0 0,0 0 0 0 0,1 0 1 0 0,-1 0-1 0 0,0 0 0 0 0,0 0 1 0 0,1 0-1 0 0,-1 0 0 0 0,0 1 1 0 0,1-1-1 0 0,-1 0 0 0 0,0 0 1 0 0,0 0-1 0 0,1 0 0 0 0,-1 0 1 0 0,0 1-1 0 0,0-1 1 0 0,0 0-1 0 0,1 0 0 0 0,-1 0 1 0 0,0 1-1 0 0,0-1 0 0 0,0 0 1 0 0,1 0-1 0 0,-1 0 0 0 0,0 1 1 0 0,0-1-1 0 0,0 0 0 0 0,0 1 1 0 0,0-1-1 0 0,0 0 0 0 0,0 0 1 0 0,1 1-1 0 0,-1-1 0 0 0,0 0 1 0 0,0 0-1 0 0,0 1 0 0 0,0-1 1 0 0,0 0-1 0 0,0 1 0 0 0,0-1 1 0 0,-1 0-1 0 0,1 0 1 0 0,0 1-1 0 0,0-1 0 0 0,0 0 1 0 0,0 1-1 0 0,0-1 0 0 0,0 0 1 0 0,0 0-1 0 0,-1 1 0 0 0,1-1 1 0 0,-12 20 164 0 0,7-12-188 0 0,2 0 119 0 0,0 0 1 0 0,0 0 0 0 0,1 0 0 0 0,0 0 0 0 0,1 1 0 0 0,0-1 0 0 0,0 1-1 0 0,1 14 1 0 0,1-11-66 0 0,0 0 0 0 0,0 0 0 0 0,1 0 0 0 0,1 0 0 0 0,6 19 0 0 0,-6-25-39 0 0,0 0 1 0 0,1 0-1 0 0,-1 0 0 0 0,1 0 0 0 0,1 0 0 0 0,-1-1 0 0 0,1 0 0 0 0,0 0 0 0 0,0 0 0 0 0,0 0 0 0 0,1-1 0 0 0,0 0 0 0 0,0 0 0 0 0,0-1 0 0 0,0 1 1 0 0,0-1-1 0 0,1-1 0 0 0,-1 1 0 0 0,10 1 0 0 0,-4-1 15 0 0,0 0 0 0 0,0-1 1 0 0,1-1-1 0 0,-1 0 0 0 0,0 0 0 0 0,1-2 0 0 0,-1 1 1 0 0,0-2-1 0 0,0 1 0 0 0,17-6 0 0 0,-18 3-2 0 0,-1 0 0 0 0,1 0 0 0 0,-1-2 0 0 0,0 1 0 0 0,-1-1 0 0 0,0-1 0 0 0,0 1 0 0 0,0-2 0 0 0,8-8 0 0 0,-3 2 1 0 0,-1-1 1 0 0,0 0-1 0 0,-1-1 1 0 0,11-22-1 0 0,-10 10-1 0 0,-13 27 1 0 0,1 0 0 0 0,-1-1 1 0 0,1 1-1 0 0,-1-1 0 0 0,1 1 0 0 0,-1-1 0 0 0,0 1 0 0 0,0-1 0 0 0,0 1 0 0 0,0-1 1 0 0,0 1-1 0 0,0-1 0 0 0,0 1 0 0 0,0-1 0 0 0,-1 1 0 0 0,0-3 0 0 0,1 4-6 0 0,-1-1 0 0 0,1 1-1 0 0,0 0 1 0 0,-1 0 0 0 0,1 0-1 0 0,0 0 1 0 0,-1-1 0 0 0,1 1-1 0 0,-1 0 1 0 0,1 0 0 0 0,0 0-1 0 0,-1 0 1 0 0,1 0 0 0 0,0 0-1 0 0,-1 0 1 0 0,1 0 0 0 0,-1 0-1 0 0,1 0 1 0 0,0 0 0 0 0,-1 0-1 0 0,1 0 1 0 0,-1 1 0 0 0,1-1-1 0 0,0 0 1 0 0,-1 0 0 0 0,1 0-1 0 0,0 0 1 0 0,-1 1 0 0 0,1-1-1 0 0,0 0 1 0 0,-1 1 0 0 0,-9 7-5 0 0,7-4 0 0 0,0 0-1 0 0,0 0 0 0 0,1 0 0 0 0,-1 1 0 0 0,1-1 0 0 0,0 0 0 0 0,0 1 1 0 0,1 0-1 0 0,0-1 0 0 0,-1 1 0 0 0,1 0 0 0 0,1 0 0 0 0,-1-1 1 0 0,1 1-1 0 0,0 0 0 0 0,0 0 0 0 0,0 0 0 0 0,1 0 0 0 0,0 0 0 0 0,0-1 1 0 0,1 7-1 0 0,1-3 4 0 0,0 1 0 0 0,0-1 0 0 0,1 0 0 0 0,0 0 0 0 0,0-1 0 0 0,1 1 0 0 0,0-1 0 0 0,0 0 1 0 0,1 0-1 0 0,11 10 0 0 0,-10-11 27 0 0,1 0 0 0 0,0-1 0 0 0,0 0 0 0 0,1-1 0 0 0,-1 0 0 0 0,1 0 0 0 0,0-1 0 0 0,0 0 0 0 0,0 0-1 0 0,1-1 1 0 0,-1 0 0 0 0,0-1 0 0 0,1 0 0 0 0,-1 0 0 0 0,1-1 0 0 0,11-2 0 0 0,-9 1-161 0 0,0-1 0 0 0,0 0-1 0 0,-1-1 1 0 0,1 0 0 0 0,16-7 0 0 0,-20 6-437 0 0,1 0 0 0 0,-1-1 0 0 0,0 1 1 0 0,0-2-1 0 0,-1 1 0 0 0,1-1 1 0 0,6-7-1 0 0,-2-4-6062 0 0,-7-1-4445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0.1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52 51 1752 0 0,'0'0'12183'0'0,"0"-10"-10942"0"0,0-27-17 0 0,-1 37-1185 0 0,1 0 1 0 0,0 0 0 0 0,0 1 0 0 0,0-1 0 0 0,0 0 0 0 0,0 0 0 0 0,-1 0 0 0 0,1 0 0 0 0,0 0 0 0 0,0 0 0 0 0,0 1 0 0 0,-1-1-1 0 0,1 0 1 0 0,0 0 0 0 0,0 0 0 0 0,0 0 0 0 0,-1 0 0 0 0,1 0 0 0 0,0 0 0 0 0,0 0 0 0 0,0 0 0 0 0,-1 0 0 0 0,1 0 0 0 0,0 0 0 0 0,0 0-1 0 0,0 0 1 0 0,-1 0 0 0 0,1 0 0 0 0,0 0 0 0 0,0 0 0 0 0,0 0 0 0 0,-1-1 0 0 0,1 1 0 0 0,0 0 0 0 0,0 0 0 0 0,0 0 0 0 0,-1 0 0 0 0,1 0-1 0 0,0 0 1 0 0,0-1 0 0 0,0 1 0 0 0,0 0 0 0 0,0 0 0 0 0,-1 0 0 0 0,1 0 0 0 0,0-1 0 0 0,0 1 0 0 0,0 0 0 0 0,0 0 0 0 0,0 0 0 0 0,0-1-1 0 0,0 1 1 0 0,0 0 0 0 0,0 0 0 0 0,0 0 0 0 0,0-1 0 0 0,0 1 0 0 0,0 0 0 0 0,-8 13 585 0 0,2 3-278 0 0,0 0 0 0 0,1 0 0 0 0,1 0 0 0 0,0 0 0 0 0,-1 27-1 0 0,0 85 530 0 0,5-127-870 0 0,0 20 49 0 0,1 1 1 0 0,1-1 0 0 0,1 1 0 0 0,1-1-1 0 0,1 0 1 0 0,0-1 0 0 0,2 1-1 0 0,17 37 1 0 0,-18-47-55 0 0,1 0-1 0 0,0 0 1 0 0,0 0 0 0 0,1-1-1 0 0,0 0 1 0 0,1-1-1 0 0,0 0 1 0 0,1 0-1 0 0,0-1 1 0 0,0 0 0 0 0,1-1-1 0 0,0 0 1 0 0,0-1-1 0 0,0 0 1 0 0,1 0 0 0 0,13 3-1 0 0,-7-4-40 0 0,-1-1-1 0 0,1-1 1 0 0,0 0-1 0 0,0-2 1 0 0,0 0-1 0 0,0-1 0 0 0,0-1 1 0 0,0 0-1 0 0,0-1 1 0 0,0-2-1 0 0,0 1 1 0 0,-1-2-1 0 0,1 0 1 0 0,-1-2-1 0 0,-1 1 1 0 0,1-2-1 0 0,-1 0 1 0 0,0-1-1 0 0,-1-1 1 0 0,0 0-1 0 0,16-16 1 0 0,-24 20 6 0 0,-1-1-1 0 0,1 0 1 0 0,-2 0 0 0 0,1 0 0 0 0,4-9 0 0 0,-8 12 39 0 0,0 1 1 0 0,0-1-1 0 0,-1 0 1 0 0,1 0-1 0 0,-1 0 0 0 0,0 0 1 0 0,0 0-1 0 0,0 0 1 0 0,-1 0-1 0 0,1-1 1 0 0,-1 1-1 0 0,0 0 1 0 0,-1-5-1 0 0,1 8 3 0 0,0 0-1 0 0,0 0 1 0 0,0 1-1 0 0,0-1 1 0 0,0 0 0 0 0,-1 1-1 0 0,1-1 1 0 0,0 0-1 0 0,-1 0 1 0 0,1 1 0 0 0,0-1-1 0 0,-1 0 1 0 0,1 1-1 0 0,0-1 1 0 0,-1 1-1 0 0,1-1 1 0 0,-1 1 0 0 0,1-1-1 0 0,-1 1 1 0 0,0-1-1 0 0,1 1 1 0 0,-1-1 0 0 0,1 1-1 0 0,-1-1 1 0 0,0 1-1 0 0,1 0 1 0 0,-1 0 0 0 0,0-1-1 0 0,0 1 1 0 0,1 0-1 0 0,-1 0 1 0 0,0 0 0 0 0,0 0-1 0 0,1 0 1 0 0,-1-1-1 0 0,0 2 1 0 0,1-1-1 0 0,-2 0 1 0 0,0 0-2 0 0,1 0-1 0 0,0 1 1 0 0,-1-1 0 0 0,1 1-1 0 0,0-1 1 0 0,-1 1-1 0 0,1-1 1 0 0,0 1 0 0 0,0 0-1 0 0,0 0 1 0 0,-1 0-1 0 0,1 0 1 0 0,0 0 0 0 0,0 0-1 0 0,0 0 1 0 0,1 0-1 0 0,-1 0 1 0 0,-1 2 0 0 0,0 0-7 0 0,1 0 0 0 0,-1 1-1 0 0,1-1 1 0 0,0 1 0 0 0,0-1 0 0 0,0 1 0 0 0,0-1 0 0 0,1 1 0 0 0,-1 0 0 0 0,1-1 0 0 0,0 1 0 0 0,0 0 0 0 0,1-1 0 0 0,-1 1 0 0 0,1-1-1 0 0,1 8 1 0 0,0-6 0 0 0,1 0 0 0 0,-1 0 0 0 0,1-1 0 0 0,0 1 0 0 0,0-1 0 0 0,0 1 0 0 0,1-1 0 0 0,-1 0 0 0 0,1 0 0 0 0,6 4 0 0 0,2 1 4 0 0,1 0 0 0 0,0-1 0 0 0,0-1-1 0 0,1 0 1 0 0,0-1 0 0 0,0 0 0 0 0,18 4-1 0 0,-10-4 6 0 0,0-2-1 0 0,1 0 0 0 0,-1-1 0 0 0,1-2 0 0 0,37-1 0 0 0,-45-1-8 0 0,-1-1 0 0 0,1 0-1 0 0,-1-1 1 0 0,1-1 0 0 0,-1 0-1 0 0,0-1 1 0 0,-1 0-1 0 0,1-1 1 0 0,21-13 0 0 0,-30 15 11 0 0,-1 0 0 0 0,1 0 0 0 0,0 0 0 0 0,-1 0 0 0 0,0-1 0 0 0,0 0 0 0 0,0 0 0 0 0,-1 0 0 0 0,0 0 0 0 0,0-1 0 0 0,0 1 0 0 0,-1-1 0 0 0,1 1 0 0 0,-1-1 0 0 0,-1 0 0 0 0,1 0 0 0 0,-1 0 0 0 0,0 0 0 0 0,0 0 0 0 0,-1-1 0 0 0,0 1 0 0 0,0 0 0 0 0,0 0 0 0 0,-2-8 0 0 0,0 2 11 0 0,0 0 1 0 0,-1 0-1 0 0,0 1 1 0 0,-1-1-1 0 0,0 1 1 0 0,-1-1-1 0 0,-1 1 0 0 0,1 1 1 0 0,-2-1-1 0 0,1 1 1 0 0,-11-12-1 0 0,5 10-47 0 0,1 0 0 0 0,-2 1-1 0 0,0 0 1 0 0,0 1 0 0 0,-23-13 0 0 0,27 17-98 0 0,-1 2 0 0 0,1-1 1 0 0,-1 1-1 0 0,-1 0 0 0 0,1 1 0 0 0,0 1 1 0 0,-1-1-1 0 0,1 1 0 0 0,-18 0 0 0 0,20 2-39 0 0,5 0 25 0 0,-1-1 0 0 0,1 1 0 0 0,0 1 0 0 0,0-1-1 0 0,0 0 1 0 0,-6 2 0 0 0,8-1 72 0 0,0-1-1 0 0,1 0 0 0 0,-1 1 1 0 0,0-1-1 0 0,1 1 1 0 0,-1-1-1 0 0,1 1 1 0 0,-1-1-1 0 0,1 1 0 0 0,-1-1 1 0 0,1 1-1 0 0,-1 0 1 0 0,1-1-1 0 0,-1 1 1 0 0,1 0-1 0 0,0-1 0 0 0,0 1 1 0 0,-1 0-1 0 0,1-1 1 0 0,0 1-1 0 0,0 0 1 0 0,0 0-1 0 0,0-1 0 0 0,-1 1 1 0 0,1 0-1 0 0,0 0 1 0 0,1-1-1 0 0,-1 1 0 0 0,0 0 1 0 0,0 0-1 0 0,0-1 1 0 0,0 1-1 0 0,0 0 1 0 0,1 0-1 0 0,1 3-313 0 0,-1 0 1 0 0,1 0-1 0 0,0 0 1 0 0,-1-1-1 0 0,2 1 1 0 0,-1-1-1 0 0,0 0 1 0 0,1 1-1 0 0,0-1 0 0 0,0 0 1 0 0,0 0-1 0 0,4 3 1 0 0,44 29-4316 0 0,-40-29 3187 0 0,19 14-3722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0.57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3 278 5228 0 0,'0'0'11757'0'0,"18"-6"-11024"0"0,58-19-198 0 0,-62 19-347 0 0,0 0-1 0 0,0 0 1 0 0,24-16 0 0 0,-16 8-42 0 0,-7 6-82 0 0,-1-1 0 0 0,-1-1 0 0 0,21-18 0 0 0,-31 25-44 0 0,1 0-1 0 0,-1 0 0 0 0,-1-1 1 0 0,1 1-1 0 0,0-1 1 0 0,-1 0-1 0 0,1 1 1 0 0,-1-1-1 0 0,0 0 1 0 0,-1 0-1 0 0,1 0 1 0 0,-1-1-1 0 0,1 1 1 0 0,-1 0-1 0 0,0-1 0 0 0,-1 1 1 0 0,1 0-1 0 0,-1-8 1 0 0,-1 10 12 0 0,1 0 1 0 0,-1 0-1 0 0,0 0 1 0 0,0 0-1 0 0,0 0 1 0 0,0 0-1 0 0,0 0 1 0 0,0 0-1 0 0,-1 0 1 0 0,1 0-1 0 0,-1 0 1 0 0,1 1-1 0 0,-1-1 1 0 0,1 1-1 0 0,-1-1 1 0 0,0 1-1 0 0,0 0 1 0 0,0-1-1 0 0,0 1 1 0 0,-3-1-1 0 0,-2-1 124 0 0,-1 0 0 0 0,1 0 0 0 0,0 1 0 0 0,-14-3 0 0 0,12 3-70 0 0,0 1 0 0 0,0 1 0 0 0,0 0 1 0 0,0 0-1 0 0,0 0 0 0 0,0 1 0 0 0,0 1 0 0 0,0-1 0 0 0,0 1 0 0 0,0 1 0 0 0,1 0 1 0 0,-1 0-1 0 0,1 1 0 0 0,0 0 0 0 0,0 0 0 0 0,-12 9 0 0 0,14-8-45 0 0,0 0 0 0 0,1 0-1 0 0,-1 0 1 0 0,1 1 0 0 0,1-1-1 0 0,-1 1 1 0 0,1 0 0 0 0,0 1 0 0 0,0-1-1 0 0,1 1 1 0 0,0 0 0 0 0,0 0-1 0 0,1 0 1 0 0,-1 0 0 0 0,2 0-1 0 0,-1 1 1 0 0,1-1 0 0 0,0 0-1 0 0,0 1 1 0 0,1 11 0 0 0,1-9-37 0 0,0-1 0 0 0,0 0 1 0 0,1 0-1 0 0,0 0 0 0 0,1 0 0 0 0,0 0 1 0 0,0-1-1 0 0,1 1 0 0 0,0-1 0 0 0,10 15 1 0 0,-6-12-14 0 0,0-1 0 0 0,1 0 0 0 0,0-1 0 0 0,1 1 0 0 0,0-2-1 0 0,0 0 1 0 0,12 8 0 0 0,-3-5-12 0 0,1 0-1 0 0,0-2 0 0 0,0 0 0 0 0,0-1 1 0 0,1-1-1 0 0,1-1 0 0 0,-1-1 0 0 0,44 4 0 0 0,-42-7-8 0 0,0-1-1 0 0,0-2 0 0 0,0 0 0 0 0,0-1 0 0 0,42-10 0 0 0,-57 10 5 0 0,0 0 0 0 0,-1-1-1 0 0,0 1 1 0 0,0-2 0 0 0,0 1-1 0 0,0-1 1 0 0,0 0 0 0 0,-1 0-1 0 0,1-1 1 0 0,-1 1 0 0 0,0-1-1 0 0,-1-1 1 0 0,1 1 0 0 0,-1-1-1 0 0,0 0 1 0 0,-1-1 0 0 0,1 1-1 0 0,-1-1 1 0 0,-1 1 0 0 0,7-16-1 0 0,-9 18 35 0 0,0 0-1 0 0,0 0 0 0 0,-1 0 0 0 0,1 0 0 0 0,-1 0 1 0 0,0 0-1 0 0,0 0 0 0 0,-1 0 0 0 0,1 0 0 0 0,-1 0 0 0 0,-2-7 1 0 0,3 10-2 0 0,0-1 1 0 0,-1 1-1 0 0,1 0 1 0 0,-1 0-1 0 0,1 0 1 0 0,-1 0-1 0 0,1 0 1 0 0,-1 0-1 0 0,0 0 1 0 0,1 0-1 0 0,-1 0 1 0 0,0 0-1 0 0,0 0 1 0 0,0 0-1 0 0,0 1 1 0 0,0-1 0 0 0,0 0-1 0 0,0 0 1 0 0,0 1-1 0 0,0-1 1 0 0,0 1-1 0 0,0-1 1 0 0,0 1-1 0 0,0 0 1 0 0,-1-1-1 0 0,1 1 1 0 0,0 0-1 0 0,0 0 1 0 0,0-1-1 0 0,-1 1 1 0 0,1 0-1 0 0,0 0 1 0 0,0 1-1 0 0,0-1 1 0 0,-1 0-1 0 0,1 0 1 0 0,0 1 0 0 0,0-1-1 0 0,0 0 1 0 0,0 1-1 0 0,0-1 1 0 0,-2 2-1 0 0,2-1-4 0 0,0 0 0 0 0,0 0 0 0 0,0 0 0 0 0,0 0 0 0 0,0 0 0 0 0,0 0 0 0 0,0 0 0 0 0,0 1 0 0 0,0-1-1 0 0,1 0 1 0 0,-1 1 0 0 0,0-1 0 0 0,1 0 0 0 0,-1 1 0 0 0,1-1 0 0 0,0 1 0 0 0,-1-1 0 0 0,1 1 0 0 0,0-1 0 0 0,0 1 0 0 0,0-1 0 0 0,0 1 0 0 0,0-1 0 0 0,0 1 0 0 0,1-1-1 0 0,-1 2 1 0 0,1 1-15 0 0,0 0 0 0 0,-1 0 0 0 0,1 0 0 0 0,1 0 0 0 0,-1 0 0 0 0,0-1 0 0 0,1 1 0 0 0,0 0 0 0 0,3 4-1 0 0,2-1-41 0 0,1 1-1 0 0,0-1 1 0 0,0-1-1 0 0,0 1 0 0 0,1-1 1 0 0,0-1-1 0 0,1 0 1 0 0,-1 0-1 0 0,1-1 0 0 0,0 0 1 0 0,0 0-1 0 0,20 3 1 0 0,-10-3-427 0 0,-1-1 1 0 0,1-1 0 0 0,-1-1 0 0 0,1 0 0 0 0,0-2 0 0 0,22-3-1 0 0,-31 3-832 0 0,-1-1 1 0 0,-1 0-1 0 0,1-1 0 0 0,0-1 0 0 0,15-6 0 0 0,6-12-6905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0.9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103 7 11797 0 0,'0'0'5021'0'0,"-80"-6"-3717"0"0,64 6-884 0 0,10 0-420 0 0,18 6-1164 0 0,14 0-101 0 0,8 3-563 0 0,6 4-1416 0 0,-9-4-3661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1.94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367 511 4956 0 0,'0'0'8183'0'0,"1"-13"-6291"0"0,10-108 499 0 0,-9 94-2127 0 0,-2 1 1 0 0,-1-1-1 0 0,-5-34 1 0 0,4 52-243 0 0,0 0 1 0 0,-1 0-1 0 0,0 0 1 0 0,0 0-1 0 0,-1 1 1 0 0,0-1-1 0 0,-1 1 1 0 0,0 0-1 0 0,-11-14 1 0 0,12 17 2 0 0,0 1 0 0 0,-1 0 1 0 0,1 0-1 0 0,-1 0 1 0 0,0 0-1 0 0,0 1 0 0 0,-1 0 1 0 0,1 0-1 0 0,-1 1 1 0 0,1-1-1 0 0,-1 1 0 0 0,0 0 1 0 0,0 1-1 0 0,0-1 1 0 0,0 1-1 0 0,-7 0 0 0 0,0 0 116 0 0,0 1 0 0 0,1 0 0 0 0,-1 1 0 0 0,0 0 0 0 0,1 1 0 0 0,-1 1-1 0 0,-22 7 1 0 0,28-8-70 0 0,-1 2 0 0 0,1-1 0 0 0,0 1 0 0 0,1 0 0 0 0,-1 0 1 0 0,0 0-1 0 0,1 1 0 0 0,0 0 0 0 0,0 1 0 0 0,1-1 0 0 0,0 1 0 0 0,0 0 0 0 0,-8 13 0 0 0,12-18-65 0 0,0 1 1 0 0,-1 0 0 0 0,1 0-1 0 0,0 0 1 0 0,1 0-1 0 0,-1 0 1 0 0,0 0-1 0 0,0 0 1 0 0,1 1-1 0 0,0-1 1 0 0,-1 0-1 0 0,1 0 1 0 0,0 0-1 0 0,0 1 1 0 0,0-1-1 0 0,0 0 1 0 0,0 0-1 0 0,1 0 1 0 0,-1 1-1 0 0,1-1 1 0 0,1 4-1 0 0,0-4-11 0 0,-1 1-1 0 0,1-1 0 0 0,0 1 0 0 0,0-1 0 0 0,0 0 1 0 0,1 0-1 0 0,-1 0 0 0 0,1 0 0 0 0,-1 0 0 0 0,1 0 1 0 0,-1-1-1 0 0,1 1 0 0 0,5 1 0 0 0,4 1-19 0 0,-1 0-1 0 0,1-1 1 0 0,1 0-1 0 0,-1-1 1 0 0,0 0-1 0 0,19-1 1 0 0,-2-2-78 0 0,0-1 0 0 0,43-9 0 0 0,-71 10 104 0 0,0 1 0 0 0,0 0 0 0 0,-1 0 0 0 0,1 0 0 0 0,0-1 0 0 0,0 1 0 0 0,0 0 0 0 0,0 0-1 0 0,-1 0 1 0 0,1 0 0 0 0,0 0 0 0 0,0 0 0 0 0,0 0 0 0 0,0 1 0 0 0,-1-1 0 0 0,1 0 0 0 0,0 0 0 0 0,0 1-1 0 0,0-1 1 0 0,-1 0 0 0 0,1 1 0 0 0,0-1 0 0 0,0 1 0 0 0,-1-1 0 0 0,1 1 0 0 0,-1-1 0 0 0,1 1 0 0 0,0 0 0 0 0,-1-1-1 0 0,1 1 1 0 0,-1 0 0 0 0,1-1 0 0 0,-1 1 0 0 0,1 0 0 0 0,-1 1 0 0 0,1 2 27 0 0,0 0 1 0 0,-1 0-1 0 0,0 0 1 0 0,0 0-1 0 0,0 0 1 0 0,-1 7-1 0 0,0-4 2 0 0,-4 28 34 0 0,-3 0-1 0 0,0-1 1 0 0,-3 0-1 0 0,-24 57 1 0 0,-2 4 165 0 0,35-88-211 0 0,-47 147 246 0 0,41-123-107 0 0,2 0 1 0 0,1 0 0 0 0,-2 37-1 0 0,7-62-120 0 0,0-1 1 0 0,0 1-1 0 0,0 0 0 0 0,1-1 0 0 0,0 1 1 0 0,0-1-1 0 0,0 1 0 0 0,1-1 1 0 0,0 0-1 0 0,0 1 0 0 0,0-1 0 0 0,1 0 1 0 0,2 4-1 0 0,1-1-22 0 0,1-1 1 0 0,-1 0 0 0 0,1 0-1 0 0,0-1 1 0 0,1 0-1 0 0,15 10 1 0 0,2 0-26 0 0,1-1 1 0 0,0-2-1 0 0,1 0 1 0 0,50 15-1 0 0,-57-22-6 0 0,1-1 0 0 0,0-1 0 0 0,0-1 0 0 0,0-1-1 0 0,0-1 1 0 0,0-1 0 0 0,36-3 0 0 0,-54 2 11 0 0,1 1-1 0 0,-1-1 0 0 0,1 0 1 0 0,-1 0-1 0 0,0 0 1 0 0,1 0-1 0 0,-1 0 1 0 0,0-1-1 0 0,0 0 1 0 0,0 1-1 0 0,0-1 1 0 0,0 0-1 0 0,0-1 0 0 0,0 1 1 0 0,-1 0-1 0 0,1-1 1 0 0,-1 0-1 0 0,0 1 1 0 0,0-1-1 0 0,4-6 1 0 0,-5 6 8 0 0,0 0 0 0 0,0 0 0 0 0,0 0 0 0 0,-1-1 0 0 0,1 1 0 0 0,-1 0 0 0 0,0 0 0 0 0,1-1 0 0 0,-1 1 0 0 0,-1 0 0 0 0,1-1 1 0 0,-1 1-1 0 0,1 0 0 0 0,-1 0 0 0 0,0 0 0 0 0,0 0 0 0 0,0-1 0 0 0,0 1 0 0 0,-1 1 0 0 0,1-1 0 0 0,-1 0 0 0 0,0 0 0 0 0,-2-2 0 0 0,-5-7 32 0 0,-1 1 0 0 0,-1 0 0 0 0,1 0 0 0 0,-22-15-1 0 0,-57-34 16 0 0,35 25-42 0 0,43 28-15 0 0,-10-7 12 0 0,1-1 0 0 0,-35-32-1 0 0,51 43-15 0 0,0 0 0 0 0,0 0 0 0 0,0-1 0 0 0,1 1-1 0 0,-1-1 1 0 0,1 0 0 0 0,1 0 0 0 0,-1 0 0 0 0,1-1-1 0 0,-1 1 1 0 0,1 0 0 0 0,1-1 0 0 0,-1 0-1 0 0,1 1 1 0 0,0-1 0 0 0,0 0 0 0 0,1 0 0 0 0,0-7-1 0 0,1 9-23 0 0,0 0 1 0 0,0 1-1 0 0,0-1 0 0 0,0 1 0 0 0,1-1 0 0 0,-1 1 0 0 0,1-1 0 0 0,0 1 0 0 0,0 0 0 0 0,1 0 0 0 0,-1 0 0 0 0,1 0 0 0 0,-1 1 0 0 0,1-1 0 0 0,5-4 0 0 0,5-2-139 0 0,0 0 0 0 0,20-9 0 0 0,-27 15 148 0 0,189-81-518 0 0,-31 15 330 0 0,-144 59 215 0 0,74-39-95 0 0,-84 43 47 0 0,0 0 0 0 0,0-1 0 0 0,0-1 0 0 0,-1 0 0 0 0,-1 0 0 0 0,12-14 0 0 0,-19 21 54 0 0,0 1-1 0 0,-1-1 1 0 0,1 0 0 0 0,0-1-1 0 0,0 1 1 0 0,-1 0 0 0 0,1 0 0 0 0,-1 0-1 0 0,1 0 1 0 0,-1 0 0 0 0,1-1 0 0 0,-1 1-1 0 0,0 0 1 0 0,0 0 0 0 0,0-1-1 0 0,1 1 1 0 0,-1 0 0 0 0,0 0 0 0 0,0-1-1 0 0,-1 1 1 0 0,1 0 0 0 0,0 0-1 0 0,0-1 1 0 0,-1 1 0 0 0,1 0 0 0 0,0 0-1 0 0,-1 0 1 0 0,0-1 0 0 0,1 1-1 0 0,-1 0 1 0 0,1 0 0 0 0,-1 0 0 0 0,0 0-1 0 0,0 0 1 0 0,0 0 0 0 0,0 0-1 0 0,0 0 1 0 0,0 1 0 0 0,0-1 0 0 0,0 0-1 0 0,0 0 1 0 0,0 1 0 0 0,0-1 0 0 0,0 1-1 0 0,0-1 1 0 0,-2 0 0 0 0,-6-2 17 0 0,1 0 1 0 0,-1 0 0 0 0,0 0 0 0 0,1 1-1 0 0,-12-1 1 0 0,1 1 22 0 0,0 1 1 0 0,0 1-1 0 0,0 1 1 0 0,0 0-1 0 0,0 1 1 0 0,1 1-1 0 0,-1 1 1 0 0,-18 7-1 0 0,23-7 50 0 0,1 1 0 0 0,0 1 0 0 0,0 0 0 0 0,0 1 0 0 0,1 0 0 0 0,0 1 0 0 0,0 0 0 0 0,1 1 0 0 0,0 0 0 0 0,1 1 0 0 0,-12 14 0 0 0,19-20-65 0 0,0-1 0 0 0,1 1 0 0 0,0 0-1 0 0,0 0 1 0 0,0 0 0 0 0,0 0 0 0 0,1 0 0 0 0,-1 0 0 0 0,1 0 0 0 0,0 1 0 0 0,0 8 0 0 0,0-10-30 0 0,1 0-1 0 0,1-1 1 0 0,-1 1 0 0 0,0 0 0 0 0,1 0 0 0 0,-1 0-1 0 0,1 0 1 0 0,0-1 0 0 0,0 1 0 0 0,0 0-1 0 0,0-1 1 0 0,0 1 0 0 0,1-1 0 0 0,-1 1 0 0 0,1-1-1 0 0,-1 1 1 0 0,1-1 0 0 0,0 0 0 0 0,3 2-1 0 0,5 4-2 0 0,1 0 0 0 0,0-1-1 0 0,0 0 1 0 0,0-1-1 0 0,1 0 1 0 0,16 5-1 0 0,78 20 13 0 0,-101-30-11 0 0,68 15 13 0 0,147 13-1 0 0,75-25 16 0 0,-286-4-21 0 0,1 0 1 0 0,-1-1-1 0 0,0 0 1 0 0,0-1 0 0 0,0 0-1 0 0,0-1 1 0 0,8-3-1 0 0,-14 5 8 0 0,0-1 0 0 0,0 1 0 0 0,-1-1 0 0 0,1 1 1 0 0,-1-1-1 0 0,1 0 0 0 0,-1 0 0 0 0,0-1 0 0 0,1 1 0 0 0,-1 0 0 0 0,0-1 0 0 0,0 1 0 0 0,-1-1 0 0 0,1 1 0 0 0,-1-1 0 0 0,1 0 0 0 0,-1 0 0 0 0,0 0 0 0 0,0 0 0 0 0,0 0 0 0 0,0 0 0 0 0,-1 0 0 0 0,1-6 0 0 0,0-7 13 0 0,-1-1-1 0 0,-1 1 0 0 0,-1-1 1 0 0,0 1-1 0 0,-1 0 0 0 0,-1 0 1 0 0,0 0-1 0 0,-1 1 0 0 0,-8-18 1 0 0,2 9 4 0 0,-2 1 0 0 0,0 0 0 0 0,-1 1 0 0 0,-1 1 0 0 0,-20-21 0 0 0,29 35-61 0 0,-1-1 0 0 0,1-1 0 0 0,0 1-1 0 0,-9-18 1 0 0,14 24 22 0 0,0 0 0 0 0,0 0 0 0 0,0-1 0 0 0,0 1 1 0 0,1 0-1 0 0,-1 0 0 0 0,1-1 0 0 0,-1 1 0 0 0,1 0 0 0 0,0-1 0 0 0,0 1 0 0 0,0 0 0 0 0,0-1 0 0 0,1 1 0 0 0,-1 0 0 0 0,1-1 0 0 0,-1 1 0 0 0,1 0 1 0 0,0 0-1 0 0,-1 0 0 0 0,1-1 0 0 0,0 1 0 0 0,1 0 0 0 0,-1 0 0 0 0,0 0 0 0 0,1 1 0 0 0,1-3 0 0 0,5-3-35 0 0,0 0 0 0 0,1 0 0 0 0,0 1 0 0 0,1 0 0 0 0,-1 1 0 0 0,1 0 0 0 0,0 0 0 0 0,1 1 0 0 0,19-5 0 0 0,10-1-93 0 0,50-4 0 0 0,-90 14 135 0 0,107-18-343 0 0,-66 9 239 0 0,1 2 1 0 0,0 2-1 0 0,62 1 0 0 0,-100 4 111 0 0,-1 0 0 0 0,0 1 0 0 0,0-1 0 0 0,0 1 0 0 0,0 0 0 0 0,0 0 0 0 0,0 0 0 0 0,0 0 0 0 0,-1 0 1 0 0,1 0-1 0 0,0 1 0 0 0,-1 0 0 0 0,1-1 0 0 0,0 1 0 0 0,-1 0 0 0 0,0 0 0 0 0,0 0 0 0 0,1 1 0 0 0,-1-1 0 0 0,-1 1 0 0 0,1-1 0 0 0,0 1 0 0 0,0-1 0 0 0,-1 1 0 0 0,0 0 0 0 0,1 0 0 0 0,-1 0 0 0 0,0 0 0 0 0,-1-1 1 0 0,1 2-1 0 0,0 3 0 0 0,1 5 31 0 0,-1 0 0 0 0,-1-1 0 0 0,0 1 0 0 0,-1 0 0 0 0,0 0 0 0 0,0-1 1 0 0,-5 15-1 0 0,-8 29 2 0 0,2-8-6 0 0,-9 71-1 0 0,20-103-77 0 0,0 1 0 0 0,1 0 0 0 0,0-1 0 0 0,1 1 0 0 0,1 0 0 0 0,1-1 0 0 0,0 0-1 0 0,9 26 1 0 0,-7-25-343 0 0,2 0 0 0 0,-1-1 0 0 0,2 0-1 0 0,0 0 1 0 0,1-1 0 0 0,18 23-1 0 0,-17-29-703 0 0,-7-12-890 0 0,-10-19 448 0 0,-8-4 1690 0 0,0 2 0 0 0,-2 0 0 0 0,-1 1 0 0 0,-1 1 0 0 0,-32-32 0 0 0,8 15 2875 0 0,-88-61-1 0 0,130 100-2950 0 0,0 1 0 0 0,0-1-1 0 0,0 1 1 0 0,0-1 0 0 0,0 0 0 0 0,0 0 0 0 0,1 1-1 0 0,-1-1 1 0 0,0 0 0 0 0,0 0 0 0 0,1 0 0 0 0,-1 0-1 0 0,0 0 1 0 0,0-1 0 0 0,1 1-62 0 0,0 1-1 0 0,1 0 1 0 0,-1 0 0 0 0,0-1-1 0 0,0 1 1 0 0,1 0 0 0 0,-1 0-1 0 0,0 0 1 0 0,1-1 0 0 0,-1 1-1 0 0,0 0 1 0 0,0 0 0 0 0,1 0-1 0 0,-1 0 1 0 0,0 0 0 0 0,1 0-1 0 0,-1-1 1 0 0,0 1 0 0 0,1 0-1 0 0,-1 0 1 0 0,0 0 0 0 0,1 0-1 0 0,-1 0 1 0 0,0 0 0 0 0,1 0-1 0 0,-1 0 1 0 0,0 1 0 0 0,1-1-1 0 0,0 0 1 0 0,36 7 99 0 0,4 1-185 0 0,1-2 0 0 0,0-1 0 0 0,47-2-1 0 0,5 2-1031 0 0,-53-3 92 0 0,26 3-1600 0 0,-23 4-6633 0 0,-28-6-184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2.2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267 19 13209 0 0,'0'0'9201'0'0,"-89"9"-8293"0"0,67-9-568 0 0,8 0-172 0 0,3 0-168 0 0,8-3-24 0 0,3-3-336 0 0,5 3-560 0 0,12-3-260 0 0,4-1-636 0 0,-7 4-2349 0 0,8 3-4047 0 0</inkml:trace>
  <inkml:trace contextRef="#ctx0" brushRef="#br0" timeOffset="1">153 212 6689 0 0,'0'0'15597'0'0,"-88"47"-14097"0"0,66-37-836 0 0,2-7-472 0 0,9 0-148 0 0,1-3-44 0 0,9 0-204 0 0,10-9-2020 0 0,-1 2-884 0 0,12-8-7593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3.97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370 89 2764 0 0,'0'0'9700'0'0,"3"-3"-8721"0"0,-2 2-865 0 0,0 0 1 0 0,0-1-1 0 0,0 1 0 0 0,0 0 0 0 0,-1 0 0 0 0,1 0 0 0 0,0-1 0 0 0,0 1 1 0 0,-1 0-1 0 0,1-1 0 0 0,-1 1 0 0 0,1 0 0 0 0,-1-1 0 0 0,0 1 0 0 0,1-1 1 0 0,-1 1-1 0 0,0-1 0 0 0,0 1 0 0 0,0-1 0 0 0,0 1 0 0 0,0-1 0 0 0,-1 1 1 0 0,1 0-1 0 0,0-1 0 0 0,-1 1 0 0 0,1-1 0 0 0,0 1 0 0 0,-1 0 0 0 0,0-1 1 0 0,1 1-1 0 0,-1 0 0 0 0,0-1 0 0 0,0 1 0 0 0,0 0 0 0 0,0 0 0 0 0,0 0 1 0 0,0 0-1 0 0,0 0 0 0 0,-2-1 0 0 0,-3-3-91 0 0,-1 1-1 0 0,1 1 1 0 0,-1-1 0 0 0,0 1-1 0 0,-1 0 1 0 0,1 1 0 0 0,0 0-1 0 0,-1 0 1 0 0,1 0 0 0 0,-1 1-1 0 0,0 0 1 0 0,1 1 0 0 0,-1 0-1 0 0,0 0 1 0 0,1 0 0 0 0,-1 1-1 0 0,1 0 1 0 0,-1 1-1 0 0,-13 4 1 0 0,-2 2-53 0 0,0 1-1 0 0,0 1 1 0 0,1 1-1 0 0,-40 26 1 0 0,27-10-3 0 0,33-26 19 0 0,0 1 0 0 0,1 0-1 0 0,-1 0 1 0 0,0 0 0 0 0,1 0-1 0 0,-1 0 1 0 0,1 0 0 0 0,0 1-1 0 0,-1-1 1 0 0,1 0 0 0 0,0 1-1 0 0,0-1 1 0 0,1 1 0 0 0,-2 2-1 0 0,2-4 3 0 0,1-1-1 0 0,-1 1 0 0 0,0-1 1 0 0,0 1-1 0 0,0 0 1 0 0,0-1-1 0 0,1 1 0 0 0,-1-1 1 0 0,0 1-1 0 0,0-1 1 0 0,1 1-1 0 0,-1-1 0 0 0,0 1 1 0 0,1-1-1 0 0,-1 1 1 0 0,1-1-1 0 0,-1 1 0 0 0,1-1 1 0 0,-1 1-1 0 0,0-1 0 0 0,1 0 1 0 0,0 1-1 0 0,-1-1 1 0 0,1 0-1 0 0,-1 0 0 0 0,1 1 1 0 0,0-1-1 0 0,19 5-3 0 0,-17-4 7 0 0,86 13 21 0 0,44 9-38 0 0,-120-20 36 0 0,1 1 1 0 0,-1 1 0 0 0,0 0 0 0 0,0 1-1 0 0,-1 0 1 0 0,0 1 0 0 0,15 11 0 0 0,-22-14 49 0 0,-1-1 0 0 0,0 1 1 0 0,0 0-1 0 0,0 1 1 0 0,0-1-1 0 0,-1 1 0 0 0,0-1 1 0 0,0 1-1 0 0,0 0 0 0 0,0 0 1 0 0,-1 0-1 0 0,0 1 1 0 0,0-1-1 0 0,0 0 0 0 0,-1 1 1 0 0,0-1-1 0 0,0 1 0 0 0,0 0 1 0 0,-1-1-1 0 0,0 9 1 0 0,0-8 45 0 0,-1 1 0 0 0,0 0 0 0 0,-1-1 0 0 0,0 1 1 0 0,0 0-1 0 0,0-1 0 0 0,0 0 0 0 0,-1 0 1 0 0,0 0-1 0 0,-1 0 0 0 0,1 0 0 0 0,-1 0 0 0 0,0-1 1 0 0,0 0-1 0 0,-1 0 0 0 0,-8 7 0 0 0,4-5-46 0 0,-1 0 0 0 0,1-1-1 0 0,-1 0 1 0 0,-1-1 0 0 0,1 0 0 0 0,-1 0-1 0 0,0-1 1 0 0,0-1 0 0 0,0 0-1 0 0,-1 0 1 0 0,1-1 0 0 0,-1-1 0 0 0,-12 1-1 0 0,18-2-116 0 0,-1 0 0 0 0,1 0 0 0 0,0 0 0 0 0,-1-1 0 0 0,1 0 0 0 0,0 0 0 0 0,0-1 0 0 0,0 1 0 0 0,0-1 0 0 0,0-1-1 0 0,0 1 1 0 0,0-1 0 0 0,0 0 0 0 0,1 0 0 0 0,0-1 0 0 0,0 0 0 0 0,0 0 0 0 0,0 0 0 0 0,0 0 0 0 0,1-1 0 0 0,0 1 0 0 0,0-1-1 0 0,0-1 1 0 0,0 1 0 0 0,-3-8 0 0 0,5 10-125 0 0,1 0 1 0 0,-1-1-1 0 0,1 1 0 0 0,0-1 0 0 0,0 1 0 0 0,1-1 0 0 0,-1 1 1 0 0,1-1-1 0 0,-1 1 0 0 0,1-1 0 0 0,0 0 0 0 0,0 1 1 0 0,1-1-1 0 0,-1 0 0 0 0,2-5 0 0 0,1 3-858 0 0,-1 0 0 0 0,1 1 0 0 0,0-1 0 0 0,1 1 0 0 0,-1-1 0 0 0,1 1 0 0 0,0 0-1 0 0,6-6 1 0 0,14-12-5207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3:53.99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395 0 664 0 0,'0'0'16048'0'0,"-8"12"-15727"0"0,0 1-253 0 0,-1 1 12 0 0,-1 1 0 0 0,0-1-1 0 0,-18 18 1 0 0,-86 70 543 0 0,11-12 148 0 0,85-72-430 0 0,1 0 0 0 0,1 2-1 0 0,-19 28 1 0 0,32-44-321 0 0,1 0 1 0 0,0 0-1 0 0,0 0 0 0 0,0 1 1 0 0,0-1-1 0 0,1 0 0 0 0,0 1 0 0 0,0-1 1 0 0,0 1-1 0 0,0 0 0 0 0,1-1 1 0 0,0 1-1 0 0,0 7 0 0 0,0-9-29 0 0,1 1 0 0 0,0-1 0 0 0,0 0 1 0 0,0 0-1 0 0,0 0 0 0 0,0 0 0 0 0,0-1 0 0 0,1 1 0 0 0,0 0 0 0 0,-1-1 0 0 0,1 1 1 0 0,0-1-1 0 0,0 1 0 0 0,0-1 0 0 0,1 0 0 0 0,-1 0 0 0 0,1 0 0 0 0,-1 0 0 0 0,1 0 0 0 0,3 2 1 0 0,7 2-94 0 0,1 0 1 0 0,0-1 0 0 0,1 0 0 0 0,-1-1 0 0 0,1-1 0 0 0,0 0 0 0 0,-1-1 0 0 0,17 0 0 0 0,119-5-2570 0 0,-15-13-4558 0 0,-123 15 6089 0 0,27-6-3953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4.33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29 1 7069 0 0,'0'0'11229'0'0,"-3"19"-10725"0"0,-2 4-344 0 0,-2 8 186 0 0,-4 58 0 0 0,9-33-606 0 0,2 0 0 0 0,2 0-1 0 0,3 0 1 0 0,2-1 0 0 0,28 102 0 0 0,-35-157 212 0 0,0 3-152 0 0,1-1 0 0 0,-1 0 0 0 0,1 0 0 0 0,0 1 0 0 0,0-1 0 0 0,0 0 0 0 0,0 0 0 0 0,0 0-1 0 0,0 0 1 0 0,1 0 0 0 0,-1-1 0 0 0,1 1 0 0 0,2 2 0 0 0,-3-7-3433 0 0,0-16 1110 0 0,-1 14 1582 0 0,-1-1 1 0 0,1 1-1 0 0,-1-1 1 0 0,0 1-1 0 0,-2-8 1 0 0,-6-8-1901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5.51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1 463 1420 0 0,'0'0'14704'0'0,"4"13"-14368"0"0,-1-4-277 0 0,-2-4-26 0 0,1 0 0 0 0,0 0 0 0 0,0 0 0 0 0,0 0 0 0 0,6 9 0 0 0,-7-12-15 0 0,1 0-1 0 0,0 0 0 0 0,-1 0 0 0 0,1 0 1 0 0,0-1-1 0 0,0 1 0 0 0,1 0 1 0 0,-1-1-1 0 0,0 0 0 0 0,0 1 1 0 0,1-1-1 0 0,-1 0 0 0 0,1 0 1 0 0,-1 0-1 0 0,1-1 0 0 0,-1 1 1 0 0,1 0-1 0 0,3-1 0 0 0,43 5 119 0 0,1-3-1 0 0,-1-2 1 0 0,0-2-1 0 0,0-2 0 0 0,0-2 1 0 0,0-3-1 0 0,69-20 1 0 0,-98 22-102 0 0,0-1 1 0 0,0 0-1 0 0,-1-2 1 0 0,23-14 0 0 0,-36 20-19 0 0,0-1 0 0 0,0 0 0 0 0,-1 0 0 0 0,1 0 0 0 0,-1 0-1 0 0,-1-1 1 0 0,5-6 0 0 0,-7 9 4 0 0,0-1-1 0 0,0 1 0 0 0,0-1 0 0 0,-1 0 1 0 0,1 1-1 0 0,-1-1 0 0 0,0 0 0 0 0,0 0 1 0 0,-1 0-1 0 0,1 0 0 0 0,-1 0 0 0 0,0 0 0 0 0,0-8 1 0 0,0 11-8 0 0,-1-1 0 0 0,1 0 0 0 0,0 1-1 0 0,-1-1 1 0 0,1 1 0 0 0,-1-1 0 0 0,0 1 0 0 0,1-1 0 0 0,-1 1 0 0 0,0-1 0 0 0,0 1 0 0 0,0 0 0 0 0,0-1 0 0 0,0 1 0 0 0,0 0 0 0 0,0 0 0 0 0,-1 0 0 0 0,1 0-1 0 0,-2-2 1 0 0,0 2 0 0 0,0-1 0 0 0,0 1 0 0 0,-1 0 0 0 0,1 0-1 0 0,0 0 1 0 0,0 0 0 0 0,0 0 0 0 0,-1 1 0 0 0,-4-1-1 0 0,1 1 16 0 0,-1 1-1 0 0,1-1 0 0 0,0 1 0 0 0,0 0 1 0 0,-1 1-1 0 0,1 0 0 0 0,0 0 0 0 0,-10 4 0 0 0,4 1 95 0 0,0 1-1 0 0,1-1 1 0 0,1 2-1 0 0,-1 0 1 0 0,1 0-1 0 0,1 1 0 0 0,-1 0 1 0 0,-10 16-1 0 0,16-19-62 0 0,0-1 0 0 0,0 1 1 0 0,1 0-1 0 0,1 1 0 0 0,-1-1 0 0 0,1 1 0 0 0,0-1 0 0 0,1 1 0 0 0,0 0 1 0 0,0 0-1 0 0,0 0 0 0 0,1 0 0 0 0,1 1 0 0 0,-1-1 0 0 0,1 0 0 0 0,2 11 1 0 0,-1-13-55 0 0,1 0 1 0 0,0-1 0 0 0,0 1-1 0 0,0-1 1 0 0,1 1-1 0 0,-1-1 1 0 0,2 0 0 0 0,-1 0-1 0 0,0 0 1 0 0,1 0 0 0 0,0-1-1 0 0,0 1 1 0 0,0-1 0 0 0,1 0-1 0 0,-1-1 1 0 0,1 1 0 0 0,0-1-1 0 0,0 1 1 0 0,9 3-1 0 0,0-1-5 0 0,-1 0-1 0 0,1-1 1 0 0,0 0-1 0 0,0-1 1 0 0,1-1-1 0 0,28 4 1 0 0,-20-6 11 0 0,-1-1 0 0 0,1 0 0 0 0,0-2 0 0 0,-1 0 0 0 0,1-2 0 0 0,-1 0 0 0 0,0-1 0 0 0,0-2 0 0 0,-1 0 0 0 0,0-1 0 0 0,0-2 0 0 0,-1 0 1 0 0,0-1-1 0 0,0 0 0 0 0,-2-2 0 0 0,1-1 0 0 0,-2 0 0 0 0,21-21 0 0 0,-13 10 24 0 0,-1-2-1 0 0,-2 0 1 0 0,0-1 0 0 0,31-58-1 0 0,-42 66-24 0 0,-1-1 1 0 0,-1 0-1 0 0,-1-1 0 0 0,0 1 0 0 0,-2-2 0 0 0,-1 1 0 0 0,-1-1 1 0 0,3-33-1 0 0,-7 51-4 0 0,0 0 1 0 0,0 0 0 0 0,0 0 0 0 0,-1 0-1 0 0,0 0 1 0 0,0 0 0 0 0,0 0-1 0 0,-1 0 1 0 0,1 0 0 0 0,-1 1 0 0 0,0-1-1 0 0,-5-7 1 0 0,5 9-1 0 0,0 0-1 0 0,-1 1 1 0 0,1-1-1 0 0,-1 1 1 0 0,0-1-1 0 0,0 1 1 0 0,0 0-1 0 0,0 0 1 0 0,0 0-1 0 0,-1 0 1 0 0,1 0-1 0 0,0 1 1 0 0,-1 0 0 0 0,1 0-1 0 0,-1 0 1 0 0,0 0-1 0 0,-6-1 1 0 0,5 2 10 0 0,0-1 1 0 0,0 1-1 0 0,0 0 1 0 0,0 0-1 0 0,0 0 1 0 0,0 1-1 0 0,-1 0 1 0 0,1 0-1 0 0,0 0 1 0 0,1 1-1 0 0,-1-1 1 0 0,0 1-1 0 0,0 0 1 0 0,1 1-1 0 0,-1-1 1 0 0,1 1-1 0 0,-1 0 1 0 0,1 0-1 0 0,0 0 1 0 0,1 0-1 0 0,-1 1 1 0 0,0 0-1 0 0,1 0 1 0 0,0 0-1 0 0,0 0 1 0 0,-4 8-1 0 0,1 0 35 0 0,0 0-1 0 0,1 1 0 0 0,0 0 1 0 0,1 0-1 0 0,1 0 0 0 0,0 1 1 0 0,1-1-1 0 0,0 1 0 0 0,0 15 1 0 0,3 39 85 0 0,2-1-1 0 0,3 0 1 0 0,17 70 0 0 0,58 197 565 0 0,-59-254-640 0 0,28 112 47 0 0,-44-159-57 0 0,-1 0 0 0 0,-2 1 0 0 0,-1 62 1 0 0,-2-94-51 0 0,0-1 1 0 0,0 1 0 0 0,0 0 0 0 0,0-1 0 0 0,0 1 0 0 0,-1-1 0 0 0,1 1-1 0 0,-1 0 1 0 0,1-1 0 0 0,-1 1 0 0 0,1-1 0 0 0,-1 1 0 0 0,0-1 0 0 0,0 0 0 0 0,0 1-1 0 0,0-1 1 0 0,0 0 0 0 0,0 0 0 0 0,0 1 0 0 0,0-1 0 0 0,-2 1 0 0 0,1-1-7 0 0,1-1 0 0 0,-1 0 0 0 0,0 1-1 0 0,1-1 1 0 0,-1 0 0 0 0,1 0 0 0 0,-1 0 0 0 0,1 0 0 0 0,-1 0 0 0 0,0-1 0 0 0,1 1 0 0 0,-1 0 0 0 0,1-1 0 0 0,-1 1 0 0 0,1-1 0 0 0,0 0 0 0 0,-1 1 0 0 0,1-1 0 0 0,-1 0 0 0 0,1 0 0 0 0,0 0 0 0 0,0 0 0 0 0,-2-1 0 0 0,-11-10-47 0 0,1 0 0 0 0,1-1 0 0 0,0 0 0 0 0,1 0 0 0 0,0-2 0 0 0,-11-19 0 0 0,9 12-40 0 0,2 0 0 0 0,0 0 0 0 0,2-1 0 0 0,-7-24 0 0 0,12 32 43 0 0,0-1-1 0 0,1 0 1 0 0,1 0-1 0 0,0 0 1 0 0,1 0-1 0 0,1 0 1 0 0,1 0-1 0 0,0 0 1 0 0,1 0-1 0 0,1 0 0 0 0,0 1 1 0 0,1-1-1 0 0,1 1 1 0 0,0 0-1 0 0,1 0 1 0 0,0 0-1 0 0,2 1 1 0 0,0 0-1 0 0,0 0 1 0 0,1 1-1 0 0,1 0 1 0 0,0 1-1 0 0,1 0 1 0 0,0 0-1 0 0,22-16 1 0 0,-11 11 4 0 0,2 0 0 0 0,-1 2 0 0 0,48-22 0 0 0,83-24-153 0 0,-43 19 139 0 0,-103 38 78 0 0,1 0-1 0 0,0 0 1 0 0,-1-1-1 0 0,0 0 1 0 0,0-1 0 0 0,0 1-1 0 0,-1-2 1 0 0,0 1-1 0 0,0-1 1 0 0,11-15 0 0 0,-15 18-7 0 0,0-1 0 0 0,0 0 0 0 0,-1 1 0 0 0,0-1 0 0 0,0-1 0 0 0,0 1 0 0 0,0 0 0 0 0,-1 0 0 0 0,0-1 0 0 0,0 1 0 0 0,0-1 0 0 0,-1 1 0 0 0,0 0 1 0 0,0-1-1 0 0,0 1 0 0 0,-1-1 0 0 0,1 1 0 0 0,-1-1 0 0 0,-1 1 0 0 0,-2-8 0 0 0,1 6 2 0 0,0 1-1 0 0,0 0 1 0 0,0 1-1 0 0,-1-1 1 0 0,0 1-1 0 0,0-1 1 0 0,-1 1 0 0 0,0 0-1 0 0,1 1 1 0 0,-2-1-1 0 0,1 1 1 0 0,0 0-1 0 0,-1 0 1 0 0,0 1 0 0 0,-9-5-1 0 0,4 3 7 0 0,-1 0 1 0 0,0 0-1 0 0,0 1 1 0 0,-1 1-1 0 0,1 0 0 0 0,-1 1 1 0 0,-17-1-1 0 0,19 4 35 0 0,1-1 0 0 0,-1 1 0 0 0,0 1 0 0 0,0 0 0 0 0,1 1 0 0 0,0 0 0 0 0,-1 0 0 0 0,1 1 0 0 0,0 0 0 0 0,1 1 0 0 0,-1 0 0 0 0,1 1 0 0 0,0 0 0 0 0,-10 9 0 0 0,13-11-45 0 0,0 1-1 0 0,1 0 1 0 0,0 0-1 0 0,0 1 1 0 0,0-1-1 0 0,1 1 0 0 0,0 0 1 0 0,0 0-1 0 0,0 0 1 0 0,1 1-1 0 0,0 0 0 0 0,0-1 1 0 0,1 1-1 0 0,0 0 1 0 0,0 0-1 0 0,0 0 1 0 0,1 1-1 0 0,0-1 0 0 0,1 0 1 0 0,-1 0-1 0 0,1 1 1 0 0,2 8-1 0 0,0-9-17 0 0,0 0 1 0 0,0 0-1 0 0,1 0 0 0 0,0 0 1 0 0,0-1-1 0 0,1 0 0 0 0,0 1 1 0 0,0-1-1 0 0,0 0 0 0 0,1-1 1 0 0,0 1-1 0 0,0-1 0 0 0,1 0 1 0 0,-1 0-1 0 0,1-1 0 0 0,0 0 1 0 0,0 0-1 0 0,7 4 0 0 0,1-1 1 0 0,-1 0-1 0 0,1-1 1 0 0,0-1-1 0 0,0 0 1 0 0,1-1-1 0 0,-1 0 1 0 0,29 2-1 0 0,-31-5 5 0 0,1 0 0 0 0,-1-1-1 0 0,1-1 1 0 0,-1 0 0 0 0,1 0-1 0 0,-1-1 1 0 0,23-8 0 0 0,-28 8 2 0 0,0-2 1 0 0,0 1 0 0 0,0-1-1 0 0,0 0 1 0 0,-1-1 0 0 0,1 1-1 0 0,-1-1 1 0 0,0 0 0 0 0,-1-1-1 0 0,1 0 1 0 0,-1 0 0 0 0,0 0-1 0 0,6-11 1 0 0,-8 12 0 0 0,0 1 1 0 0,0-1-1 0 0,0-1 0 0 0,-1 1 1 0 0,0 0-1 0 0,0 0 0 0 0,0-1 0 0 0,-1 1 1 0 0,0-1-1 0 0,0 0 0 0 0,0 1 1 0 0,-1-1-1 0 0,0 0 0 0 0,0 1 1 0 0,-1-8-1 0 0,1 11 0 0 0,-1 1 1 0 0,0-1 0 0 0,0 1-1 0 0,0 0 1 0 0,0-1 0 0 0,0 1-1 0 0,0 0 1 0 0,0-1 0 0 0,-1 1-1 0 0,1 0 1 0 0,0 0 0 0 0,-1 0-1 0 0,1 0 1 0 0,-1 0 0 0 0,1 0-1 0 0,-1 1 1 0 0,1-1 0 0 0,-1 0-1 0 0,1 1 1 0 0,-1-1 0 0 0,0 1-1 0 0,1 0 1 0 0,-1-1 0 0 0,0 1-1 0 0,0 0 1 0 0,1 0 0 0 0,-1 0-1 0 0,0 0 1 0 0,1 0 0 0 0,-1 1-1 0 0,-2 0 1 0 0,3 0-24 0 0,0 1 1 0 0,1 0-1 0 0,-1 0 0 0 0,1 0 0 0 0,-1 0 1 0 0,1 0-1 0 0,-1 0 0 0 0,1 0 0 0 0,0 0 0 0 0,0 0 1 0 0,0 0-1 0 0,0 0 0 0 0,1 0 0 0 0,-1 2 1 0 0,0-1-2 0 0,1 2 12 0 0,1 1-1 0 0,-1-1 0 0 0,1 1 0 0 0,0-1 1 0 0,0 0-1 0 0,0 0 0 0 0,1 0 0 0 0,-1 0 1 0 0,1 0-1 0 0,1-1 0 0 0,-1 1 0 0 0,1-1 1 0 0,-1 0-1 0 0,1 0 0 0 0,0 0 0 0 0,1-1 1 0 0,4 4-1 0 0,1 0 2 0 0,0 0 0 0 0,1 0 0 0 0,0-1 0 0 0,0 0 0 0 0,0-1-1 0 0,20 6 1 0 0,-16-7 12 0 0,0-1 0 0 0,-1 0 0 0 0,1-1-1 0 0,0 0 1 0 0,0-1 0 0 0,0-1 0 0 0,1-1-1 0 0,16-2 1 0 0,-24 2 6 0 0,-1-1 1 0 0,0 0-1 0 0,0-1 1 0 0,0 1-1 0 0,0-1 0 0 0,0-1 1 0 0,0 1-1 0 0,-1-1 1 0 0,0 0-1 0 0,0-1 1 0 0,0 1-1 0 0,0-1 0 0 0,-1 0 1 0 0,1-1-1 0 0,-1 1 1 0 0,-1-1-1 0 0,1 0 0 0 0,4-9 1 0 0,-7 10-6 0 0,1 1 1 0 0,-1-1-1 0 0,-1 1 0 0 0,1-1 1 0 0,-1 0-1 0 0,0 0 0 0 0,0 0 1 0 0,0 0-1 0 0,-1 0 1 0 0,1 0-1 0 0,-1 0 0 0 0,0 0 1 0 0,-2-7-1 0 0,2 12 1 0 0,0-1 0 0 0,0 1 0 0 0,0-1 0 0 0,0 1 0 0 0,0 0 0 0 0,0-1 0 0 0,0 1 0 0 0,0-1 0 0 0,0 1 0 0 0,0 0 0 0 0,0-1 0 0 0,0 1 0 0 0,0-1 0 0 0,-1 1 0 0 0,1 0 1 0 0,0-1-1 0 0,0 1 0 0 0,0 0 0 0 0,-1-1 0 0 0,1 1 0 0 0,0 0 0 0 0,-1-1 0 0 0,1 1 0 0 0,0 0 0 0 0,0 0 0 0 0,-1-1 0 0 0,1 1 0 0 0,0 0 0 0 0,-1 0 0 0 0,1 0 0 0 0,-1-1 0 0 0,1 1 0 0 0,0 0 0 0 0,-1 0 0 0 0,1 0 0 0 0,-1 0 0 0 0,1 0 0 0 0,0 0 0 0 0,-1 0 0 0 0,1 0 0 0 0,-1 0 0 0 0,1 0 0 0 0,0 0 0 0 0,-1 0 0 0 0,1 0 0 0 0,-1 0 0 0 0,1 0 0 0 0,0 0 0 0 0,-1 1 0 0 0,1-1 0 0 0,0 0 1 0 0,-1 0-1 0 0,1 0 0 0 0,-1 1 0 0 0,1-1 0 0 0,0 0 0 0 0,-1 1 0 0 0,0 0-9 0 0,-1 0 1 0 0,1 1-1 0 0,-1-1 1 0 0,1 1-1 0 0,0-1 1 0 0,-1 1-1 0 0,1 0 1 0 0,0-1-1 0 0,0 1 1 0 0,0 0 0 0 0,-1 2-1 0 0,1-1-6 0 0,0 1-1 0 0,0 0 1 0 0,1-1-1 0 0,-1 1 1 0 0,1-1-1 0 0,-1 1 1 0 0,1 0-1 0 0,0 0 1 0 0,1-1-1 0 0,-1 1 1 0 0,1-1-1 0 0,-1 1 1 0 0,1 0-1 0 0,0-1 1 0 0,0 1-1 0 0,1-1 1 0 0,-1 1-1 0 0,1-1 1 0 0,-1 0-1 0 0,1 0 1 0 0,0 0-1 0 0,1 0 1 0 0,-1 0-1 0 0,4 4 1 0 0,0-3 1 0 0,0 1 0 0 0,0-1 0 0 0,0 0 0 0 0,0-1 0 0 0,1 0 0 0 0,0 0 0 0 0,-1 0 0 0 0,1-1 0 0 0,0 0 0 0 0,0 0 0 0 0,11 1 0 0 0,2 0 14 0 0,0-1-1 0 0,0-1 0 0 0,0-1 1 0 0,-1-1-1 0 0,1 0 0 0 0,0-2 1 0 0,32-7-1 0 0,-51 9 7 0 0,28-5 6 0 0,-29 6 9 0 0,1 0-1 0 0,0 0 0 0 0,0-1 0 0 0,0 1 0 0 0,0 0 1 0 0,0 0-1 0 0,0 0 0 0 0,0 0 0 0 0,0 0 0 0 0,-1 0 0 0 0,1 0 1 0 0,0 1-1 0 0,0-1 0 0 0,0 0 0 0 0,0 0 0 0 0,0 1 1 0 0,0-1-1 0 0,-1 0 0 0 0,1 1 0 0 0,0-1 0 0 0,0 1 1 0 0,0-1-1 0 0,-1 1 0 0 0,1 0 0 0 0,1 1 0 0 0,-1 2-22 0 0,1 0-1 0 0,0 0 0 0 0,0 0 0 0 0,0 0 0 0 0,1 0 0 0 0,-1 0 0 0 0,1-1 0 0 0,0 1 0 0 0,0-1 0 0 0,0 0 1 0 0,0 0-1 0 0,1 0 0 0 0,-1 0 0 0 0,1-1 0 0 0,8 5 0 0 0,26 7-1997 0 0,5-7-3748 0 0,-17-7-742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5.84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6217 0 0,'0'0'13317'0'0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6.74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41 54 8537 0 0,'0'0'9202'0'0,"-7"16"-8672"0"0,-23 55-41 0 0,29-67-454 0 0,0-1 0 0 0,1 1 0 0 0,-1-1 0 0 0,1 1 0 0 0,-1-1 0 0 0,1 1 0 0 0,0 0 1 0 0,1-1-1 0 0,-1 1 0 0 0,1-1 0 0 0,-1 1 0 0 0,1-1 0 0 0,0 1 0 0 0,0-1 0 0 0,0 0 0 0 0,1 1 0 0 0,-1-1 0 0 0,1 0 1 0 0,0 0-1 0 0,0 0 0 0 0,0 0 0 0 0,0 0 0 0 0,1-1 0 0 0,3 4 0 0 0,-1 1 7 0 0,2 0-33 0 0,0 0 0 0 0,0 0 0 0 0,1-1 0 0 0,-1 0 0 0 0,1 0-1 0 0,1-1 1 0 0,-1 0 0 0 0,1 0 0 0 0,0-1 0 0 0,0 0 0 0 0,0-1 0 0 0,1 0 0 0 0,-1-1 0 0 0,1 1-1 0 0,0-2 1 0 0,-1 1 0 0 0,1-2 0 0 0,11 1 0 0 0,10-2-19 0 0,1-1-1 0 0,-1-1 1 0 0,0-2-1 0 0,41-11 1 0 0,-61 12-38 0 0,1 0 0 0 0,-1 0 0 0 0,11-7 0 0 0,13-6 20 0 0,-15 35 497 0 0,-11-9-436 0 0,-2-4-7 0 0,0-2 1 0 0,0 1-1 0 0,0-1 1 0 0,0 0-1 0 0,0 0 1 0 0,1-1-1 0 0,-1 0 0 0 0,1 0 1 0 0,-1-1-1 0 0,11 1 1 0 0,7-1 129 0 0,45-4 1 0 0,-61 2-136 0 0,-1 0 1 0 0,0 0 0 0 0,0-1-1 0 0,0 0 1 0 0,0-1-1 0 0,0 0 1 0 0,0 0 0 0 0,0 0-1 0 0,-1-1 1 0 0,0-1-1 0 0,0 1 1 0 0,0-1-1 0 0,11-9 1 0 0,-15 10-1 0 0,1 1-1 0 0,-1-1 1 0 0,0 0-1 0 0,0 0 1 0 0,0 0-1 0 0,-1-1 1 0 0,0 1 0 0 0,1-1-1 0 0,-1 1 1 0 0,-1-1-1 0 0,1 0 1 0 0,-1 0 0 0 0,0 0-1 0 0,0 0 1 0 0,0 0-1 0 0,-1 0 1 0 0,0 0-1 0 0,1 0 1 0 0,-2 0 0 0 0,1 0-1 0 0,-1 0 1 0 0,0 0-1 0 0,-2-8 1 0 0,1 7-33 0 0,0 0 1 0 0,-1 0-1 0 0,0 1 0 0 0,0-1 0 0 0,0 0 1 0 0,-1 1-1 0 0,0 0 0 0 0,0 0 0 0 0,0 0 1 0 0,0 0-1 0 0,-1 1 0 0 0,0-1 0 0 0,0 1 1 0 0,-10-6-1 0 0,8 6-152 0 0,-1 0 0 0 0,0 0 0 0 0,1 1 0 0 0,-1-1 1 0 0,0 2-1 0 0,-1-1 0 0 0,1 1 0 0 0,0 1 0 0 0,-1 0 0 0 0,-12-1 0 0 0,20 2 133 0 0,0 0 0 0 0,0 0-1 0 0,1 0 1 0 0,-1 0 0 0 0,0 0-1 0 0,0 0 1 0 0,1 0 0 0 0,-1 0 0 0 0,0 0-1 0 0,0 1 1 0 0,0-1 0 0 0,1 0 0 0 0,-1 1-1 0 0,0-1 1 0 0,1 0 0 0 0,-1 1-1 0 0,0-1 1 0 0,1 1 0 0 0,-1-1 0 0 0,0 1-1 0 0,1-1 1 0 0,-1 1 0 0 0,1-1 0 0 0,-1 1-1 0 0,1 0 1 0 0,-1-1 0 0 0,1 1-1 0 0,0 0 1 0 0,-1-1 0 0 0,1 1 0 0 0,0 0-1 0 0,-1 0 1 0 0,1-1 0 0 0,0 1 0 0 0,0 0-1 0 0,0 0 1 0 0,0-1 0 0 0,0 1-1 0 0,0 0 1 0 0,0 0 0 0 0,0 0 0 0 0,0-1-1 0 0,0 3 1 0 0,1 0-40 0 0,0 0 0 0 0,-1 0 0 0 0,1 0 0 0 0,0 0 0 0 0,1 0 0 0 0,-1-1 0 0 0,1 1-1 0 0,-1 0 1 0 0,4 4 0 0 0,5 3 73 0 0,0 0-1 0 0,0-2 0 0 0,1 1 1 0 0,0-1-1 0 0,1 0 0 0 0,0-1 1 0 0,0-1-1 0 0,0 0 0 0 0,1 0 1 0 0,22 5-1 0 0,-11-4 222 0 0,1-1 0 0 0,1-1 0 0 0,-1-1 0 0 0,47 1 0 0 0,-62-6-179 0 0,0 1 0 0 0,0-2 0 0 0,0 1 0 0 0,0-1 0 0 0,0-1 0 0 0,-1 0 0 0 0,1 0-1 0 0,-1-1 1 0 0,16-8 0 0 0,-22 10-24 0 0,1 0 0 0 0,-1 0 0 0 0,1 0 0 0 0,-1-1 0 0 0,0 1 0 0 0,0-1 0 0 0,0 0 0 0 0,0 0 0 0 0,0 0 0 0 0,-1 0-1 0 0,1-1 1 0 0,-1 1 0 0 0,0-1 0 0 0,0 1 0 0 0,0-1 0 0 0,-1 0 0 0 0,1 0 0 0 0,-1 0 0 0 0,0 0 0 0 0,0 0 0 0 0,0 0-1 0 0,-1 0 1 0 0,1 0 0 0 0,-1 0 0 0 0,-1-8 0 0 0,1 9-8 0 0,-1 0 1 0 0,0 0-1 0 0,-1 0 0 0 0,1 1 1 0 0,0-1-1 0 0,-1 0 0 0 0,1 1 1 0 0,-1-1-1 0 0,0 1 1 0 0,0-1-1 0 0,0 1 0 0 0,0 0 1 0 0,0 0-1 0 0,-1 0 0 0 0,1 0 1 0 0,0 0-1 0 0,-1 1 0 0 0,0-1 1 0 0,1 1-1 0 0,-1-1 0 0 0,0 1 1 0 0,0 0-1 0 0,-3-1 0 0 0,-1 0-6 0 0,-1 0 1 0 0,1 0-1 0 0,0 1 0 0 0,-1-1 0 0 0,1 2 1 0 0,-1-1-1 0 0,1 1 0 0 0,-12 1 0 0 0,12 0 39 0 0,-1 1 1 0 0,1 0-1 0 0,0 0 1 0 0,0 1-1 0 0,0 0 0 0 0,0 0 1 0 0,1 0-1 0 0,-1 1 0 0 0,1 0 1 0 0,0 1-1 0 0,0-1 0 0 0,0 1 1 0 0,1 0-1 0 0,-1 0 0 0 0,1 1 1 0 0,0 0-1 0 0,-6 10 0 0 0,9-12-21 0 0,-1 0 1 0 0,1 1-1 0 0,0-1 0 0 0,0 1 0 0 0,0 0 0 0 0,1 0 0 0 0,-1 0 0 0 0,1 0 0 0 0,0-1 1 0 0,1 2-1 0 0,-1-1 0 0 0,1 0 0 0 0,0 0 0 0 0,1 0 0 0 0,-1 0 0 0 0,1 0 0 0 0,0 0 1 0 0,0 0-1 0 0,0-1 0 0 0,1 1 0 0 0,-1 0 0 0 0,1 0 0 0 0,1-1 0 0 0,-1 1 0 0 0,1-1 1 0 0,4 7-1 0 0,1-2-12 0 0,1 0 1 0 0,0 0 0 0 0,0-1 0 0 0,1 0 0 0 0,0 0 0 0 0,0-1 0 0 0,1-1-1 0 0,0 1 1 0 0,0-2 0 0 0,0 0 0 0 0,1 0 0 0 0,0-1 0 0 0,18 4 0 0 0,4-1 0 0 0,-1-1 1 0 0,2-2 0 0 0,56-1-1 0 0,-59-3-6 0 0,0-2 0 0 0,50-8 0 0 0,-68 7-5 0 0,1-1 0 0 0,-1 0 0 0 0,0-1 0 0 0,0-1 0 0 0,0 0 0 0 0,-1 0 0 0 0,22-15 0 0 0,-35 21 5 0 0,0 0 0 0 0,0-1-1 0 0,0 1 1 0 0,1 0 0 0 0,-1 0 0 0 0,0 0-1 0 0,0 0 1 0 0,0 0 0 0 0,0 0 0 0 0,0 0-1 0 0,0-1 1 0 0,0 1 0 0 0,0 0 0 0 0,0 0-1 0 0,0 0 1 0 0,0 0 0 0 0,0 0 0 0 0,0 0 0 0 0,0-1-1 0 0,0 1 1 0 0,0 0 0 0 0,0 0 0 0 0,0 0-1 0 0,0 0 1 0 0,0 0 0 0 0,0 0 0 0 0,0 0-1 0 0,-1-1 1 0 0,1 1 0 0 0,0 0 0 0 0,0 0 0 0 0,0 0-1 0 0,0 0 1 0 0,0 0 0 0 0,0 0 0 0 0,0 0-1 0 0,0 0 1 0 0,0 0 0 0 0,0 0 0 0 0,-1-1-1 0 0,1 1 1 0 0,0 0 0 0 0,0 0 0 0 0,0 0 0 0 0,0 0-1 0 0,0 0 1 0 0,0 0 0 0 0,0 0 0 0 0,-1 0-1 0 0,1 0 1 0 0,0 0 0 0 0,0 0 0 0 0,0 0-1 0 0,0 0 1 0 0,0 0 0 0 0,0 0 0 0 0,-1 0-1 0 0,1 0 1 0 0,0 0 0 0 0,-14 0 664 0 0,13 0-652 0 0,0 0 0 0 0,0 0 0 0 0,1 1 0 0 0,-1-1 0 0 0,0 0 0 0 0,0 1 0 0 0,1-1 0 0 0,-1 0 0 0 0,0 1 0 0 0,0-1 0 0 0,1 1 0 0 0,-1-1 0 0 0,1 1 0 0 0,-1-1 0 0 0,0 1 0 0 0,1 0 0 0 0,-1-1 0 0 0,1 1 0 0 0,-1 0 0 0 0,1-1 0 0 0,0 1 0 0 0,-1 0 0 0 0,1-1 0 0 0,0 1 0 0 0,-1 0 0 0 0,1 0 0 0 0,0 0 1 0 0,0-1-1 0 0,0 1 0 0 0,0 0 0 0 0,-1 0 0 0 0,1 0 0 0 0,1 0 0 0 0,-1-1 0 0 0,0 1 0 0 0,0 0 0 0 0,0 0 0 0 0,0 0 0 0 0,0-1 0 0 0,1 1 0 0 0,-1 0 0 0 0,0 0 0 0 0,1-1 0 0 0,-1 1 0 0 0,1 1 0 0 0,1 1-26 0 0,0 0 0 0 0,0 0 0 0 0,0-1 0 0 0,0 1-1 0 0,0 0 1 0 0,1-1 0 0 0,-1 1 0 0 0,1-1 0 0 0,0 0 0 0 0,0 0 0 0 0,0 0 0 0 0,0 0-1 0 0,0 0 1 0 0,0-1 0 0 0,0 1 0 0 0,1-1 0 0 0,4 1 0 0 0,5 2-6 0 0,0-1 1 0 0,0 0 0 0 0,18 1-1 0 0,-10-3-131 0 0,-1 0 0 0 0,1-2-1 0 0,39-5 1 0 0,-48 4-402 0 0,-1-1 0 0 0,0 0 0 0 0,15-7 1 0 0,-20 7-425 0 0,0 0 1 0 0,0-1 0 0 0,0 1 0 0 0,0-1 0 0 0,0-1-1 0 0,6-5 1 0 0,-5-3-6947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7.54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82 123 1772 0 0,'0'0'14264'0'0,"11"-3"-13814"0"0,32-9 6 0 0,-43 12-419 0 0,1 0-1 0 0,0 0 1 0 0,0 0 0 0 0,0-1-1 0 0,-1 1 1 0 0,1 1-1 0 0,0-1 1 0 0,0 0 0 0 0,0 0-1 0 0,-1 0 1 0 0,1 0-1 0 0,0 0 1 0 0,0 1-1 0 0,-1-1 1 0 0,1 0 0 0 0,0 1-1 0 0,0-1 1 0 0,-1 0-1 0 0,1 1 1 0 0,-1-1 0 0 0,1 1-1 0 0,0-1 1 0 0,-1 1-1 0 0,1 0 1 0 0,-1-1 0 0 0,1 1-1 0 0,-1-1 1 0 0,1 1-1 0 0,-1 0 1 0 0,1 0-1 0 0,-1-1 1 0 0,0 1 0 0 0,1 0-1 0 0,-1 0 1 0 0,0 0-1 0 0,3 25 899 0 0,-3-24-835 0 0,0 0-44 0 0,0 0 1 0 0,-1 0-1 0 0,1 0 1 0 0,0 0 0 0 0,-1 0-1 0 0,1 0 1 0 0,-1 0-1 0 0,0 0 1 0 0,1 0-1 0 0,-1 0 1 0 0,0 0-1 0 0,0 0 1 0 0,0-1-1 0 0,-1 1 1 0 0,1 0 0 0 0,0-1-1 0 0,-1 1 1 0 0,1-1-1 0 0,-1 0 1 0 0,1 1-1 0 0,-1-1 1 0 0,1 0-1 0 0,-1 0 1 0 0,0 0-1 0 0,0 0 1 0 0,0 0 0 0 0,0 0-1 0 0,0-1 1 0 0,1 1-1 0 0,-1 0 1 0 0,0-1-1 0 0,-1 0 1 0 0,1 1-1 0 0,0-1 1 0 0,0 0 0 0 0,0 0-1 0 0,-2-1 1 0 0,3 1-58 0 0,0 0 1 0 0,0 0 0 0 0,-1-1 0 0 0,1 1 0 0 0,0 0-1 0 0,0-1 1 0 0,0 1 0 0 0,0-1 0 0 0,0 0 0 0 0,0 1 0 0 0,0-1-1 0 0,0 0 1 0 0,0 0 0 0 0,1 1 0 0 0,-1-1 0 0 0,0 0-1 0 0,0 0 1 0 0,1 0 0 0 0,-1 0 0 0 0,0 0 0 0 0,1 0-1 0 0,-1 0 1 0 0,1 0 0 0 0,0 0 0 0 0,-1-1 0 0 0,1 1 0 0 0,0 0-1 0 0,-1 0 1 0 0,1 0 0 0 0,0 0 0 0 0,0-2 0 0 0,-2-44-157 0 0,3 37 171 0 0,-1 4-24 0 0,0-1 0 0 0,0 1 1 0 0,1 0-1 0 0,0-1 0 0 0,1 1 0 0 0,-1 0 1 0 0,1-1-1 0 0,0 1 0 0 0,6-10 0 0 0,-7 14-2 0 0,1-1-1 0 0,0 0 1 0 0,0 1 0 0 0,0-1-1 0 0,0 1 1 0 0,0-1-1 0 0,1 1 1 0 0,-1 0 0 0 0,1 0-1 0 0,0 0 1 0 0,0 0-1 0 0,-1 1 1 0 0,1-1 0 0 0,0 1-1 0 0,0-1 1 0 0,0 1 0 0 0,1 0-1 0 0,-1 0 1 0 0,0 1-1 0 0,7-2 1 0 0,-5 2 11 0 0,0 0 0 0 0,0-1 0 0 0,1 1 0 0 0,-1 1 0 0 0,0-1 0 0 0,1 1 0 0 0,-1 0 0 0 0,0 0 0 0 0,0 1 0 0 0,0 0 0 0 0,0-1 0 0 0,0 2 0 0 0,9 4 0 0 0,-11-5 19 0 0,0 1 0 0 0,1 0-1 0 0,-1 0 1 0 0,0 0 0 0 0,0 1-1 0 0,-1-1 1 0 0,1 1 0 0 0,-1-1 0 0 0,0 1-1 0 0,1 0 1 0 0,-2 0 0 0 0,1 0-1 0 0,0 0 1 0 0,-1 0 0 0 0,0 0-1 0 0,0 1 1 0 0,1 7 0 0 0,-1-7 8 0 0,-1 0 0 0 0,0 0 1 0 0,0 0-1 0 0,0 0 0 0 0,-1 0 1 0 0,1-1-1 0 0,-1 1 0 0 0,0 0 1 0 0,-1 0-1 0 0,1 0 0 0 0,-1-1 1 0 0,0 1-1 0 0,0-1 1 0 0,-1 0-1 0 0,1 1 0 0 0,-1-1 1 0 0,0 0-1 0 0,0 0 0 0 0,0-1 1 0 0,0 1-1 0 0,-1 0 0 0 0,0-1 1 0 0,-4 3-1 0 0,3-2 31 0 0,-1 0 0 0 0,-1 0-1 0 0,1-1 1 0 0,-1 0 0 0 0,1 0-1 0 0,-1-1 1 0 0,0 0 0 0 0,0 0 0 0 0,0 0-1 0 0,0-1 1 0 0,0 0 0 0 0,0 0 0 0 0,0-1-1 0 0,0 0 1 0 0,-11-1 0 0 0,14 0-52 0 0,0 0 0 0 0,0-1 0 0 0,0 1 0 0 0,0-1 0 0 0,0 0 0 0 0,0 0 0 0 0,0 0 0 0 0,0 0 0 0 0,1-1 0 0 0,-1 1 0 0 0,1-1 0 0 0,0 0 0 0 0,0 0 0 0 0,0 0 0 0 0,0-1 0 0 0,0 1 0 0 0,1-1 0 0 0,0 1 0 0 0,-1-1 0 0 0,1 0 0 0 0,-2-6 0 0 0,2 6-17 0 0,1 0 0 0 0,-1 0 0 0 0,1-1 0 0 0,0 1 0 0 0,0 0 0 0 0,0-1 0 0 0,0 1 0 0 0,1-1 0 0 0,0 1 0 0 0,0 0 0 0 0,0-1 1 0 0,0 1-1 0 0,1-1 0 0 0,0 1 0 0 0,0 0 0 0 0,0-1 0 0 0,0 1 0 0 0,1 0 0 0 0,0 0 0 0 0,3-6 0 0 0,-3 7-1 0 0,0 1 0 0 0,1 0 0 0 0,-1-1 0 0 0,0 1 0 0 0,1 0 0 0 0,0 1-1 0 0,-1-1 1 0 0,1 0 0 0 0,0 1 0 0 0,0 0 0 0 0,0-1 0 0 0,0 1 0 0 0,0 0 0 0 0,0 1 0 0 0,0-1 0 0 0,1 0 0 0 0,-1 1 0 0 0,0 0-1 0 0,0 0 1 0 0,0 0 0 0 0,1 0 0 0 0,-1 0 0 0 0,0 1 0 0 0,0-1 0 0 0,0 1 0 0 0,5 1 0 0 0,3 1 3 0 0,-1 1 0 0 0,0 0 1 0 0,0 0-1 0 0,-1 1 0 0 0,1 0 0 0 0,13 10 1 0 0,-22-14 15 0 0,1-1 1 0 0,-1 1-1 0 0,0 0 1 0 0,0-1-1 0 0,0 1 1 0 0,0 0-1 0 0,0 0 1 0 0,0 0-1 0 0,0 0 1 0 0,-1 0-1 0 0,1 0 1 0 0,0 0-1 0 0,0 0 1 0 0,-1 0-1 0 0,1 0 1 0 0,0 0-1 0 0,-1 0 1 0 0,1 0-1 0 0,-1 0 1 0 0,0 1-1 0 0,1-1 1 0 0,-1 0-1 0 0,0 0 1 0 0,0 1-1 0 0,0-1 1 0 0,0 0-1 0 0,0 2 1 0 0,-1-1 16 0 0,0 0 1 0 0,-1 0-1 0 0,1 0 1 0 0,-1-1 0 0 0,1 1-1 0 0,-1-1 1 0 0,0 1-1 0 0,1-1 1 0 0,-1 1 0 0 0,0-1-1 0 0,0 0 1 0 0,0 0-1 0 0,0 0 1 0 0,0 0 0 0 0,-3 0-1 0 0,-10 4-2 0 0,-1-1 0 0 0,0 0-1 0 0,0-1 1 0 0,0-1 0 0 0,0-1 0 0 0,-33-1 0 0 0,46 0-21 0 0,-2 0-14 0 0,-1-1-1 0 0,1 0 1 0 0,0 0-1 0 0,0 0 1 0 0,-7-2-1 0 0,12 3-64 0 0,-1 0 1 0 0,0-1-1 0 0,0 1 0 0 0,0 0 1 0 0,0 0-1 0 0,1 0 1 0 0,-1-1-1 0 0,0 1 0 0 0,0-1 1 0 0,1 1-1 0 0,-1 0 0 0 0,0-1 1 0 0,1 1-1 0 0,-1-1 1 0 0,0 0-1 0 0,1 1 0 0 0,-1-1 1 0 0,0 1-1 0 0,1-1 0 0 0,-1 0 1 0 0,1 0-1 0 0,0 1 0 0 0,-1-1 1 0 0,1 0-1 0 0,-1 0 1 0 0,1 1-1 0 0,0-1 0 0 0,0 0 1 0 0,0 0-1 0 0,-1 0 0 0 0,1 0 1 0 0,0 1-1 0 0,0-1 1 0 0,0 0-1 0 0,0 0 0 0 0,0 0 1 0 0,0 0-1 0 0,1 1 0 0 0,-1-1 1 0 0,0-1-1 0 0,8-4-3200 0 0,8-8-2790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8.59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95 7 4068 0 0,'0'0'8553'0'0,"-8"7"-8032"0"0,-26 18-21 0 0,26-19 331 0 0,6-19 2446 0 0,0-8-3039 0 0,3 20-248 0 0,-1 1 0 0 0,0-1 0 0 0,1 0 0 0 0,-1 1-1 0 0,0-1 1 0 0,1 1 0 0 0,-1-1 0 0 0,1 1 0 0 0,-1-1 0 0 0,1 1 0 0 0,-1-1 0 0 0,1 1-1 0 0,0-1 1 0 0,-1 1 0 0 0,1 0 0 0 0,0-1 0 0 0,-1 1 0 0 0,1 0 0 0 0,0 0 0 0 0,-1-1-1 0 0,1 1 1 0 0,0 0 0 0 0,-1 0 0 0 0,1 0 0 0 0,0 0 0 0 0,0 0 0 0 0,-1 0 0 0 0,1 0 0 0 0,0 0-1 0 0,0 0 1 0 0,0 0 22 0 0,0 0 0 0 0,-1 0 0 0 0,1 1 0 0 0,0-1 0 0 0,-1 0 0 0 0,1 0-1 0 0,0 1 1 0 0,-1-1 0 0 0,1 0 0 0 0,0 1 0 0 0,-1-1 0 0 0,1 0 0 0 0,-1 1 0 0 0,1-1-1 0 0,-1 1 1 0 0,1-1 0 0 0,-1 1 0 0 0,1-1 0 0 0,-1 1 0 0 0,1-1 0 0 0,-1 1 0 0 0,0 0-1 0 0,1-1 1 0 0,-1 1 0 0 0,1 0 0 0 0,-1 2 67 0 0,1-1 0 0 0,0 0 0 0 0,-1 0 0 0 0,1 1 0 0 0,-1-1 0 0 0,0 0 0 0 0,0 1 0 0 0,0 3 0 0 0,0-4-39 0 0,0-1 0 0 0,0 0 0 0 0,0 1 0 0 0,0-1-1 0 0,0 1 1 0 0,0-1 0 0 0,-1 1 0 0 0,1-1-1 0 0,-1 0 1 0 0,1 1 0 0 0,-1-1 0 0 0,1 0 0 0 0,-1 1-1 0 0,0-1 1 0 0,1 0 0 0 0,-1 0 0 0 0,0 0-1 0 0,0 0 1 0 0,0 0 0 0 0,0 0 0 0 0,0 0 0 0 0,0 0-1 0 0,0 0 1 0 0,-1 0 0 0 0,1 0 0 0 0,0 0 0 0 0,0-1-1 0 0,-1 1 1 0 0,1-1 0 0 0,0 1 0 0 0,-1-1-1 0 0,-1 1 1 0 0,2-1-64 0 0,-2 0-111 0 0,-1 0-1 0 0,1 1 1 0 0,-1-2-1 0 0,1 1 1 0 0,-1 0-1 0 0,1-1 0 0 0,-1 0 1 0 0,1 1-1 0 0,0-1 1 0 0,0-1-1 0 0,-1 1 1 0 0,-3-2-1 0 0,7 2-78 0 0,0 1 0 0 0,0 0 0 0 0,0 0 0 0 0,-1 0 1 0 0,1 0-1 0 0,0 0 0 0 0,0-1 0 0 0,0 1 0 0 0,0 0 0 0 0,0 0 0 0 0,0 0 0 0 0,0 0 0 0 0,0-1 0 0 0,0 1 1 0 0,0 0-1 0 0,0 0 0 0 0,0 0 0 0 0,0 0 0 0 0,0-1 0 0 0,0 1 0 0 0,0 0 0 0 0,0 0 0 0 0,0 0 0 0 0,0-1 1 0 0,0 1-1 0 0,0 0 0 0 0,0 0 0 0 0,0 0 0 0 0,0 0 0 0 0,0-1 0 0 0,0 1 0 0 0,1 0 0 0 0,-1 0 0 0 0,0 0 1 0 0,0 0-1 0 0,0 0 0 0 0,0 0 0 0 0,0-1 0 0 0,0 1 0 0 0,1 0 0 0 0,-1 0 0 0 0,0 0 0 0 0,0 0 0 0 0,12-6-7183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9.53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431 253 6625 0 0,'0'0'8827'0'0,"-2"-15"-8096"0"0,1-2-527 0 0,-1-4 227 0 0,0 0-1 0 0,-11-41 1 0 0,12 56-362 0 0,-1 1 0 0 0,0 0 0 0 0,-1-1 0 0 0,0 1 0 0 0,1 0 0 0 0,-2 0 0 0 0,1 1 0 0 0,0-1 0 0 0,-1 1 0 0 0,0 0 0 0 0,0-1 0 0 0,0 2 0 0 0,-1-1 0 0 0,1 0 0 0 0,-1 1 0 0 0,0 0 0 0 0,0 0 0 0 0,0 0 0 0 0,0 1 0 0 0,0 0 1 0 0,-1 0-1 0 0,-10-3 0 0 0,6 4-18 0 0,0-1 0 0 0,0 2 0 0 0,-1-1 1 0 0,1 1-1 0 0,0 1 0 0 0,0 0 0 0 0,0 0 1 0 0,0 1-1 0 0,0 1 0 0 0,0-1 1 0 0,0 2-1 0 0,-11 4 0 0 0,2 0 18 0 0,1 0 0 0 0,0 2 0 0 0,0 0 1 0 0,0 1-1 0 0,2 1 0 0 0,-1 0 0 0 0,-17 18 0 0 0,33-29-66 0 0,0 0 1 0 0,0 0-1 0 0,0 0 0 0 0,0 0 1 0 0,0 0-1 0 0,1 0 0 0 0,-1 1 1 0 0,0-1-1 0 0,1 0 0 0 0,-1 0 1 0 0,1 0-1 0 0,-1 1 0 0 0,1-1 1 0 0,0 0-1 0 0,-1 1 1 0 0,1-1-1 0 0,0 0 0 0 0,0 0 1 0 0,0 1-1 0 0,0 1 0 0 0,1-2-9 0 0,-1 0-1 0 0,1 1 1 0 0,-1-1-1 0 0,1 0 1 0 0,0 0-1 0 0,0 0 1 0 0,-1 0-1 0 0,1-1 1 0 0,0 1-1 0 0,0 0 1 0 0,0 0-1 0 0,0 0 1 0 0,0-1-1 0 0,0 1 1 0 0,0 0-1 0 0,0-1 1 0 0,2 2-1 0 0,5 0-11 0 0,0 1 0 0 0,0-1 0 0 0,0 0 0 0 0,1-1 0 0 0,8 1 0 0 0,1 0 21 0 0,1 0 0 0 0,0 1 0 0 0,-1 1 1 0 0,21 7-1 0 0,-34-9 13 0 0,0 0-1 0 0,1 0 1 0 0,-1 1 0 0 0,0 0-1 0 0,0 0 1 0 0,-1 0 0 0 0,1 1-1 0 0,-1 0 1 0 0,1 0 0 0 0,-1 0-1 0 0,0 0 1 0 0,-1 0 0 0 0,1 1 0 0 0,-1 0-1 0 0,0 0 1 0 0,0 0 0 0 0,4 9-1 0 0,-2 2 64 0 0,0-1 0 0 0,-1 1-1 0 0,-1-1 1 0 0,-1 1-1 0 0,2 32 1 0 0,-5-9 203 0 0,-6 53 0 0 0,-42 142 372 0 0,3-27-395 0 0,46-203-284 0 0,-1 0 0 0 0,0 0-1 0 0,1 0 1 0 0,0 1 0 0 0,0-1 0 0 0,0 0 0 0 0,1 1-1 0 0,-1-1 1 0 0,1 0 0 0 0,0 0 0 0 0,0 0 0 0 0,0 0-1 0 0,1 0 1 0 0,0 0 0 0 0,3 6 0 0 0,-3-7-25 0 0,0-1 1 0 0,1 1-1 0 0,-1-1 1 0 0,1 0-1 0 0,-1 0 1 0 0,1 0-1 0 0,0-1 1 0 0,0 1-1 0 0,-1 0 1 0 0,1-1-1 0 0,0 0 1 0 0,0 0 0 0 0,1 0-1 0 0,-1 0 1 0 0,0 0-1 0 0,0-1 1 0 0,0 1-1 0 0,6-1 1 0 0,-7 0 44 0 0,0 0 0 0 0,0 0 1 0 0,0 0-1 0 0,0 0 1 0 0,0-1-1 0 0,0 1 1 0 0,0-1-1 0 0,0 1 0 0 0,-1-1 1 0 0,1 0-1 0 0,0 1 1 0 0,0-1-1 0 0,-1 0 1 0 0,1 0-1 0 0,0-1 0 0 0,-1 1 1 0 0,1 0-1 0 0,-1 0 1 0 0,1-1-1 0 0,-1 1 1 0 0,0-1-1 0 0,1 1 0 0 0,-1-1 1 0 0,0 1-1 0 0,0-1 1 0 0,0 0-1 0 0,0 0 1 0 0,-1 0-1 0 0,1 1 1 0 0,0-1-1 0 0,-1 0 0 0 0,1 0 1 0 0,-1 0-1 0 0,0-3 1 0 0,2-6 27 0 0,-1 0 0 0 0,0 0 0 0 0,-1 0 0 0 0,-3-20 0 0 0,2 19-7 0 0,-2-1 0 0 0,0 1 1 0 0,0 0-1 0 0,-1 0 0 0 0,0 1 0 0 0,-7-13 0 0 0,-42-64 122 0 0,3 4-12 0 0,44 73-110 0 0,1-1-1 0 0,0 0 1 0 0,1 0-1 0 0,0-1 1 0 0,-2-17-1 0 0,4 21-26 0 0,1 0 0 0 0,1 0 1 0 0,-1 0-1 0 0,1 1 0 0 0,1-1 0 0 0,0 0 0 0 0,2-11 0 0 0,-1 14 1 0 0,0 0-1 0 0,0 1 1 0 0,1-1-1 0 0,-1 1 0 0 0,1-1 1 0 0,1 1-1 0 0,-1 0 0 0 0,1 0 1 0 0,-1 0-1 0 0,1 1 1 0 0,7-7-1 0 0,8-5 1 0 0,1 1 1 0 0,1 0-1 0 0,0 2 1 0 0,1 0-1 0 0,42-17 0 0 0,126-36-40 0 0,-130 48 46 0 0,-2 0 6 0 0,-6 3-2 0 0,-1-3-1 0 0,58-28 1 0 0,-107 45 0 0 0,1 0 1 0 0,-1-1-1 0 0,0 1 0 0 0,0-1 0 0 0,0 0 1 0 0,0 1-1 0 0,0-1 0 0 0,0 0 0 0 0,0 0 0 0 0,2-4 1 0 0,-4 6 3 0 0,0-1 0 0 0,0 1 0 0 0,1 0 0 0 0,-1-1 0 0 0,0 1 0 0 0,0-1 1 0 0,0 1-1 0 0,0-1 0 0 0,0 1 0 0 0,0-1 0 0 0,0 1 0 0 0,0 0 0 0 0,0-1 1 0 0,0 1-1 0 0,0-1 0 0 0,0 1 0 0 0,0-1 0 0 0,0 1 0 0 0,0-1 1 0 0,0 1-1 0 0,0-1 0 0 0,-1 1 0 0 0,1-1 0 0 0,-1 0 4 0 0,0 1-1 0 0,1-1 0 0 0,-1 0 1 0 0,0 1-1 0 0,0-1 1 0 0,0 1-1 0 0,1-1 1 0 0,-1 1-1 0 0,0-1 0 0 0,0 1 1 0 0,0 0-1 0 0,0-1 1 0 0,0 1-1 0 0,0 0 1 0 0,-1-1-1 0 0,-17-1 0 0 0,-1 0 1 0 0,1 1-1 0 0,0 0 0 0 0,0 2 0 0 0,-1 0 1 0 0,1 1-1 0 0,-34 9 0 0 0,21-3-5 0 0,1 2 1 0 0,1 1-1 0 0,-55 29 0 0 0,73-34 84 0 0,1 1 1 0 0,0 0 0 0 0,0 0 0 0 0,-14 14-1 0 0,23-18-66 0 0,0-1 0 0 0,0 0 0 0 0,0 0 0 0 0,0 1-1 0 0,1-1 1 0 0,-1 1 0 0 0,1 0 0 0 0,-1-1-1 0 0,1 1 1 0 0,0 0 0 0 0,-1 4 0 0 0,2-5-22 0 0,-1 0 1 0 0,1 0 0 0 0,0 0-1 0 0,1 0 1 0 0,-1 0 0 0 0,0 0-1 0 0,0-1 1 0 0,1 1 0 0 0,-1 0 0 0 0,1 0-1 0 0,0 0 1 0 0,-1-1 0 0 0,1 1-1 0 0,0 0 1 0 0,0-1 0 0 0,0 1-1 0 0,0 0 1 0 0,0-1 0 0 0,1 0-1 0 0,1 3 1 0 0,4 2 1 0 0,1 0-1 0 0,0 0 1 0 0,0-1-1 0 0,0 1 1 0 0,1-2 0 0 0,0 1-1 0 0,0-1 1 0 0,0-1-1 0 0,0 0 1 0 0,11 3-1 0 0,16 2 48 0 0,48 4-1 0 0,-7-4-3 0 0,1-4 0 0 0,0-3 1 0 0,119-14-1 0 0,-181 12-36 0 0,0-2 1 0 0,0 1 0 0 0,-1-2-1 0 0,1 0 1 0 0,-1-1-1 0 0,29-13 1 0 0,-43 17 4 0 0,1-1 0 0 0,-1 1 0 0 0,1-1 0 0 0,-1 1 0 0 0,0-1-1 0 0,0 0 1 0 0,0 1 0 0 0,0-1 0 0 0,0 0 0 0 0,0 0 0 0 0,0 0 0 0 0,0 0 0 0 0,-1 0 0 0 0,1 0-1 0 0,-1 0 1 0 0,0 0 0 0 0,1 0 0 0 0,-1 0 0 0 0,0 0 0 0 0,0 0 0 0 0,0 0 0 0 0,0 0 0 0 0,-1 0-1 0 0,0-4 1 0 0,-1-4 14 0 0,0 0-1 0 0,-1 0 0 0 0,-6-13 1 0 0,4 10-46 0 0,1 0-1 0 0,0 0 1 0 0,1 0 0 0 0,0-1 0 0 0,1 1 0 0 0,0-1-1 0 0,1 1 1 0 0,1-17 0 0 0,1 23-272 0 0,-1 0 0 0 0,2 0 0 0 0,-1 0 0 0 0,1-1 0 0 0,0 1 0 0 0,1 1 0 0 0,3-9 0 0 0,-3 9-445 0 0,0 1 0 0 0,0 0-1 0 0,1 1 1 0 0,0-1-1 0 0,0 0 1 0 0,0 1-1 0 0,0 0 1 0 0,0 0 0 0 0,10-6-1 0 0,3-1-4632 0 0,6-4-1899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19.89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202 1 8717 0 0,'0'0'11530'0'0,"1"15"-10814"0"0,-2 210 855 0 0,-11 116-2378 0 0,12-333 617 0 0,-1-6 53 0 0,1 1 0 0 0,0-1 0 0 0,0 1 0 0 0,0 0 0 0 0,1-1 0 0 0,-1 1 0 0 0,1-1 0 0 0,-1 1 0 0 0,1-1 0 0 0,0 1 0 0 0,2 3-1 0 0,-2-14-1665 0 0,-1 0 1367 0 0,-1-1 1 0 0,-1 1-1 0 0,1-1 1 0 0,-1 1-1 0 0,-1 0 1 0 0,1 0-1 0 0,-8-14 1 0 0,-33-54-744 0 0,30 54 1128 0 0,-1 0 475 0 0,-25-32 0 0 0,-21-13 4239 0 0,60 66-4597 0 0,-1 1 0 0 0,1 0 0 0 0,-1 0 1 0 0,1-1-1 0 0,-1 1 0 0 0,1-1 0 0 0,0 1 0 0 0,-1 0 1 0 0,1-1-1 0 0,-1 1 0 0 0,1-1 0 0 0,0 1 0 0 0,0-1 1 0 0,-1 1-1 0 0,1-1 0 0 0,0 1 0 0 0,0-1 1 0 0,-1 1-1 0 0,1-1 0 0 0,0 1 0 0 0,0-1 0 0 0,0 0 1 0 0,0 1-1 0 0,0-1 0 0 0,0 1 0 0 0,0-1 0 0 0,0 1 1 0 0,0-1-1 0 0,0 1 0 0 0,0-1 0 0 0,1 0 0 0 0,-1 1 1 0 0,0-1-1 0 0,0 1 0 0 0,0-1 0 0 0,1 1 1 0 0,-1-1-1 0 0,0 1 0 0 0,1-1 0 0 0,-1 1 0 0 0,0 0 1 0 0,1-1-1 0 0,-1 1 0 0 0,1-1 0 0 0,-1 1 0 0 0,0 0 1 0 0,1-1-1 0 0,-1 1 0 0 0,1 0 0 0 0,-1 0 0 0 0,1-1 1 0 0,-1 1-1 0 0,1 0 0 0 0,-1 0 0 0 0,1 0 1 0 0,0-1-1 0 0,-1 1 0 0 0,1 0 0 0 0,0 0 0 0 0,7-1 38 0 0,0-1 0 0 0,1 1 1 0 0,10 1-1 0 0,-9-1 323 0 0,358-7-982 0 0,-354 9-917 0 0,-1 0-1 0 0,18 4 1 0 0,-14 0-4701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21.30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745 551 1740 0 0,'0'0'12502'0'0,"-1"-14"-11915"0"0,-3-26 562 0 0,-11-46 0 0 0,13 81-1084 0 0,1 1 0 0 0,0-1 1 0 0,-1 1-1 0 0,0 0 0 0 0,0-1 0 0 0,0 1 0 0 0,0 0 1 0 0,-1 0-1 0 0,1 0 0 0 0,-1 1 0 0 0,0-1 1 0 0,0 1-1 0 0,-1-1 0 0 0,1 1 0 0 0,-1 0 0 0 0,0 0 1 0 0,1 1-1 0 0,-1-1 0 0 0,0 1 0 0 0,-1 0 0 0 0,1 0 1 0 0,0 0-1 0 0,-1 1 0 0 0,1-1 0 0 0,-1 1 1 0 0,1 0-1 0 0,-1 0 0 0 0,1 1 0 0 0,-1-1 0 0 0,-6 1 1 0 0,1 0 12 0 0,-1 1 0 0 0,0 0 0 0 0,1 1 0 0 0,-1 0 0 0 0,1 1 0 0 0,0 0 0 0 0,0 0 0 0 0,0 1 0 0 0,0 0 0 0 0,0 1 0 0 0,1 0 0 0 0,-10 8 0 0 0,6-4 8 0 0,1 1 1 0 0,-20 20-1 0 0,29-27-75 0 0,-1 1 0 0 0,1 0-1 0 0,1-1 1 0 0,-1 1 0 0 0,0 0 0 0 0,1 1 0 0 0,0-1-1 0 0,0 0 1 0 0,0 1 0 0 0,1-1 0 0 0,-1 1 0 0 0,1-1-1 0 0,-1 9 1 0 0,2-12-19 0 0,0 1 0 0 0,0-1-1 0 0,0 1 1 0 0,1-1 0 0 0,-1 1-1 0 0,0 0 1 0 0,1-1 0 0 0,-1 0-1 0 0,1 1 1 0 0,-1-1 0 0 0,1 1-1 0 0,0-1 1 0 0,0 0 0 0 0,0 1-1 0 0,0-1 1 0 0,0 0 0 0 0,0 0-1 0 0,1 2 1 0 0,1-1-1 0 0,0 1 1 0 0,0-1-1 0 0,0 0 1 0 0,0 0-1 0 0,1 0 1 0 0,-1-1-1 0 0,5 2 1 0 0,5 2 1 0 0,0-2 1 0 0,1 0 0 0 0,17 2-1 0 0,-6-4 6 0 0,-1-1-1 0 0,1-1 1 0 0,-1-1-1 0 0,1 0 1 0 0,-1-2-1 0 0,0-2 0 0 0,0 0 1 0 0,0-1-1 0 0,37-17 1 0 0,-49 17 117 0 0,-16 5 140 0 0,2 2-215 0 0,0 0 1 0 0,-1 0-1 0 0,1 1 0 0 0,0-1 1 0 0,-1 1-1 0 0,1-1 1 0 0,0 1-1 0 0,-3 1 1 0 0,3 0-30 0 0,0-1 0 0 0,0 0 0 0 0,0 0 1 0 0,0 1-1 0 0,0-1 0 0 0,1 1 0 0 0,-1 0 1 0 0,1 0-1 0 0,-1-1 0 0 0,1 1 1 0 0,-1 0-1 0 0,1 0 0 0 0,0 0 0 0 0,0 0 1 0 0,0 1-1 0 0,0-1 0 0 0,0 0 0 0 0,1 0 1 0 0,-2 4-1 0 0,2-4-11 0 0,1 0 0 0 0,-1 0 0 0 0,0 0 0 0 0,0 0 0 0 0,1 0 0 0 0,-1 0 0 0 0,1 0 0 0 0,0-1 0 0 0,0 1 1 0 0,-1 0-1 0 0,1 0 0 0 0,0 0 0 0 0,1-1 0 0 0,-1 1 0 0 0,0-1 0 0 0,0 1 0 0 0,1-1 0 0 0,-1 1 0 0 0,1-1 0 0 0,-1 0 0 0 0,1 1 0 0 0,-1-1 0 0 0,3 1 0 0 0,5 3-3 0 0,-1-1 0 0 0,1 0 1 0 0,0-1-1 0 0,0 0 0 0 0,0 0 0 0 0,0 0 0 0 0,1-2 0 0 0,-1 1 0 0 0,12 0 0 0 0,-6-1 2 0 0,-1-1 0 0 0,1-1 0 0 0,0 0 0 0 0,0 0 0 0 0,18-6 0 0 0,-27 6 2 0 0,1-1 0 0 0,-1 0 0 0 0,0 0 0 0 0,0-1 0 0 0,0 0 0 0 0,-1 0 0 0 0,1 0 0 0 0,-1-1 0 0 0,0 0 0 0 0,1 0 0 0 0,-2 0 0 0 0,1-1 0 0 0,0 1 0 0 0,-1-1 0 0 0,0 0 0 0 0,6-10 0 0 0,-6 7-1 0 0,-1 1 0 0 0,0-1 0 0 0,0 0 0 0 0,-1 0 0 0 0,0 0 0 0 0,0 0 0 0 0,-1-1 0 0 0,0 1 0 0 0,0 0 0 0 0,-1-1 0 0 0,0 1 0 0 0,-2-13 0 0 0,-4-10-60 0 0,-1 1-1 0 0,-1 0 0 0 0,-2 0 0 0 0,-1 1 0 0 0,-17-35 1 0 0,21 52 46 0 0,0-1 1 0 0,-1 1-1 0 0,0 0 1 0 0,0 1 0 0 0,-2 0-1 0 0,1 0 1 0 0,-1 1-1 0 0,-1 0 1 0 0,0 1 0 0 0,0 0-1 0 0,0 1 1 0 0,-2 0 0 0 0,1 1-1 0 0,-17-8 1 0 0,11 8 41 0 0,0 1 1 0 0,0 1 0 0 0,0 0-1 0 0,-1 1 1 0 0,0 1 0 0 0,0 1 0 0 0,0 0-1 0 0,0 1 1 0 0,0 2 0 0 0,-24 2-1 0 0,24 0 15 0 0,0 2 1 0 0,0-1-1 0 0,0 2 0 0 0,0 1 0 0 0,1 0 1 0 0,0 1-1 0 0,-17 11 0 0 0,2 1 41 0 0,1 2 1 0 0,-47 41-1 0 0,42-29-25 0 0,2 2-1 0 0,2 2 0 0 0,1 1 0 0 0,2 1 1 0 0,2 1-1 0 0,-27 54 0 0 0,44-73-29 0 0,1-1 0 0 0,1 1 0 0 0,1 1 1 0 0,-8 30-1 0 0,14-46-13 0 0,1 0-1 0 0,0 0 1 0 0,0 0 0 0 0,1 0 0 0 0,0 0-1 0 0,0 0 1 0 0,0 0 0 0 0,1 0 0 0 0,0-1-1 0 0,0 1 1 0 0,1 0 0 0 0,0 0 0 0 0,0-1-1 0 0,0 1 1 0 0,1-1 0 0 0,0 1 0 0 0,1-1 0 0 0,-1 0-1 0 0,6 6 1 0 0,-1-4 30 0 0,1 1-1 0 0,0-1 0 0 0,0 0 1 0 0,1-1-1 0 0,0 0 1 0 0,0-1-1 0 0,1 0 1 0 0,0-1-1 0 0,16 7 1 0 0,3-2 162 0 0,-1-2 0 0 0,53 9 0 0 0,16-7 67 0 0,1-4-1 0 0,135-10 0 0 0,113-34 54 0 0,-142 11-288 0 0,-187 25-265 0 0,50-3-502 0 0,-62 5 30 0 0,0 0 0 0 0,0 1 0 0 0,0 0 0 0 0,0 0 0 0 0,6 2 0 0 0,-12-3 558 0 0,0 0-1 0 0,0 0 0 0 0,1 0 0 0 0,-1 0 0 0 0,0 0 0 0 0,0 0 0 0 0,0 0 0 0 0,1 0 0 0 0,-1 0 0 0 0,0 0 0 0 0,0 1 0 0 0,0-1 0 0 0,1 0 0 0 0,-1 0 0 0 0,0 0 0 0 0,0 0 0 0 0,0 0 0 0 0,1 0 0 0 0,-1 0 0 0 0,0 1 0 0 0,0-1 0 0 0,0 0 0 0 0,0 0 0 0 0,1 0 1 0 0,-1 0-1 0 0,0 1 0 0 0,0-1 0 0 0,0 0 0 0 0,0 0 0 0 0,0 0 0 0 0,0 0 0 0 0,0 1 0 0 0,1-1 0 0 0,-1 0 0 0 0,0 0 0 0 0,0 1 0 0 0,0-1 0 0 0,0 0 0 0 0,0 0 0 0 0,0 0 0 0 0,0 1 0 0 0,0-1 0 0 0,0 0 0 0 0,0 0 0 0 0,0 1 0 0 0,0-1 0 0 0,-1 0 0 0 0,1 0 0 0 0,0 1 1 0 0,-24 13-12123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23.0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340 238 1032 0 0,'0'0'10465'0'0,"8"-13"-9446"0"0,25-44 35 0 0,-31 54-912 0 0,0 0 0 0 0,-1-1 0 0 0,0 1 0 0 0,1-1 0 0 0,-1 0 0 0 0,0 1 0 0 0,-1-1 0 0 0,1 0-1 0 0,-1 0 1 0 0,0 0 0 0 0,1 1 0 0 0,-2-1 0 0 0,1 0 0 0 0,0 0 0 0 0,-1 0 0 0 0,0 1 0 0 0,0-1 0 0 0,0 0 0 0 0,0 1 0 0 0,0-1 0 0 0,-1 1 0 0 0,0-1 0 0 0,0 1 0 0 0,0 0 0 0 0,0-1 0 0 0,-3-2 0 0 0,2 1-75 0 0,0 0-6 0 0,-1 1 1 0 0,0-1 0 0 0,0 0 0 0 0,0 1-1 0 0,0 0 1 0 0,-1 0 0 0 0,1 0-1 0 0,-1 1 1 0 0,0 0 0 0 0,0-1 0 0 0,-1 2-1 0 0,1-1 1 0 0,-1 1 0 0 0,1-1 0 0 0,-1 2-1 0 0,0-1 1 0 0,0 0 0 0 0,0 1-1 0 0,0 0 1 0 0,-8 0 0 0 0,3 1 15 0 0,1 1 0 0 0,-1-1 0 0 0,1 1 0 0 0,-1 1-1 0 0,1 0 1 0 0,-1 1 0 0 0,1 0 0 0 0,0 0 0 0 0,0 1 0 0 0,-17 9 0 0 0,21-9-37 0 0,-13 6 149 0 0,-29 23 0 0 0,43-30-164 0 0,1 1-1 0 0,-1 0 0 0 0,1 0 0 0 0,0 0 1 0 0,1 0-1 0 0,-1 1 0 0 0,1 0 0 0 0,0-1 1 0 0,0 1-1 0 0,0 0 0 0 0,-3 10 0 0 0,5-13-27 0 0,1-1 0 0 0,-1 0 0 0 0,1 1-1 0 0,-1-1 1 0 0,1 0 0 0 0,0 1 0 0 0,0-1 0 0 0,0 0-1 0 0,0 1 1 0 0,0-1 0 0 0,0 1 0 0 0,0-1 0 0 0,0 0 0 0 0,0 1-1 0 0,1-1 1 0 0,-1 0 0 0 0,1 1 0 0 0,-1-1 0 0 0,1 0-1 0 0,-1 1 1 0 0,1-1 0 0 0,0 0 0 0 0,-1 0 0 0 0,1 0-1 0 0,0 0 1 0 0,0 0 0 0 0,0 0 0 0 0,0 0 0 0 0,0 0-1 0 0,0 0 1 0 0,0 0 0 0 0,0 0 0 0 0,0 0 0 0 0,1-1 0 0 0,-1 1-1 0 0,0-1 1 0 0,1 1 0 0 0,-1-1 0 0 0,2 1 0 0 0,6 1-3 0 0,-1 0 0 0 0,1-1 0 0 0,0 0 0 0 0,-1-1 0 0 0,11-1 0 0 0,-8 1 22 0 0,12-1 24 0 0,0-2-1 0 0,0 0 1 0 0,38-11 0 0 0,-40 8-27 0 0,-1 1 0 0 0,1 1 0 0 0,0 1 0 0 0,42-1 1 0 0,-61 4-3 0 0,0 1 0 0 0,0-1 0 0 0,1 0 1 0 0,-1 1-1 0 0,0-1 0 0 0,0 1 1 0 0,0 0-1 0 0,0 0 0 0 0,0 0 0 0 0,0 0 1 0 0,0 0-1 0 0,0 0 0 0 0,0 0 1 0 0,-1 1-1 0 0,1-1 0 0 0,0 1 0 0 0,-1-1 1 0 0,1 1-1 0 0,-1 0 0 0 0,0-1 1 0 0,1 1-1 0 0,-1 0 0 0 0,0 0 0 0 0,0 0 1 0 0,0 0-1 0 0,0 0 0 0 0,-1 0 1 0 0,1 0-1 0 0,0 3 0 0 0,1 6 125 0 0,0 1 0 0 0,-1-1-1 0 0,0 1 1 0 0,-1 16 0 0 0,-1-12 54 0 0,0 26 11 0 0,-2 1-1 0 0,-12 57 1 0 0,-28 79 106 0 0,-4 29-5 0 0,44-191-298 0 0,1 0-1 0 0,1 0 1 0 0,1 24-1 0 0,0-36-23 0 0,0 0 1 0 0,1 0-1 0 0,-1 0 0 0 0,2 0 1 0 0,-1 0-1 0 0,0 0 0 0 0,1 0 0 0 0,0 0 1 0 0,0-1-1 0 0,0 1 0 0 0,1-1 1 0 0,-1 1-1 0 0,1-1 0 0 0,7 7 0 0 0,-10-10 8 0 0,1 0-1 0 0,-1-1 0 0 0,1 1 0 0 0,0-1 0 0 0,-1 1 0 0 0,1 0 1 0 0,0-1-1 0 0,0 1 0 0 0,-1-1 0 0 0,1 0 0 0 0,0 1 0 0 0,0-1 1 0 0,0 0-1 0 0,0 1 0 0 0,-1-1 0 0 0,1 0 0 0 0,0 0 0 0 0,0 0 1 0 0,0 0-1 0 0,0 0 0 0 0,1 0 0 0 0,-1 0 4 0 0,0-1-1 0 0,0 1 1 0 0,-1 0 0 0 0,1-1-1 0 0,0 1 1 0 0,-1-1-1 0 0,1 0 1 0 0,-1 1 0 0 0,1-1-1 0 0,-1 1 1 0 0,1-1-1 0 0,-1 0 1 0 0,1 1 0 0 0,-1-1-1 0 0,0 0 1 0 0,1 0 0 0 0,-1 1-1 0 0,1-3 1 0 0,0-2-1 0 0,1-1-1 0 0,-1 0 1 0 0,-1 0 0 0 0,1-11 0 0 0,-8-109 49 0 0,1-24-38 0 0,6 131-6 0 0,2 0-1 0 0,0 0 1 0 0,2 0-1 0 0,0 0 0 0 0,12-34 1 0 0,3 12-3 0 0,2 0 0 0 0,1 1-1 0 0,3 1 1 0 0,1 1 0 0 0,1 2 0 0 0,2 1 0 0 0,36-34 0 0 0,-58 62 20 0 0,19-22-43 0 0,-24 27 46 0 0,-1 1 0 0 0,1-1 0 0 0,-1 0-1 0 0,0 0 1 0 0,0 0 0 0 0,0 0 0 0 0,0 0 0 0 0,0-1 0 0 0,0 1 0 0 0,-1 0-1 0 0,1 0 1 0 0,0-3 0 0 0,-1 4 91 0 0,-1 1-91 0 0,0 0-1 0 0,1 0 1 0 0,-1 0-1 0 0,0 0 0 0 0,1 0 1 0 0,-1 1-1 0 0,0-1 1 0 0,0 0-1 0 0,1 0 1 0 0,-1 1-1 0 0,1-1 1 0 0,-1 0-1 0 0,0 1 1 0 0,1-1-1 0 0,-1 1 1 0 0,1-1-1 0 0,-1 1 1 0 0,1-1-1 0 0,-1 1 1 0 0,1 0-1 0 0,-1-1 1 0 0,1 1-1 0 0,-1 0 1 0 0,-6 23-7 0 0,7 26-111 0 0,0-49 116 0 0,0 3-11 0 0,1 0 0 0 0,-1 0 1 0 0,1 0-1 0 0,0 0 0 0 0,0-1 0 0 0,0 1 1 0 0,0 0-1 0 0,1-1 0 0 0,-1 1 0 0 0,1-1 0 0 0,0 1 1 0 0,0-1-1 0 0,1 0 0 0 0,-1 0 0 0 0,1 0 0 0 0,4 5 1 0 0,-2-5-4 0 0,0 1 1 0 0,0-1 0 0 0,0 0 0 0 0,0 0 0 0 0,1 0 0 0 0,-1-1-1 0 0,1 1 1 0 0,0-2 0 0 0,11 4 0 0 0,-5-3 0 0 0,1-1 0 0 0,-1 0 0 0 0,1-1-1 0 0,-1 0 1 0 0,1 0 0 0 0,-1-2 0 0 0,1 1 0 0 0,-1-2 0 0 0,22-6 0 0 0,-10-1 27 0 0,-2 0-1 0 0,29-17 1 0 0,-41 21-15 0 0,-1 0-1 0 0,0-1 1 0 0,0 0 0 0 0,-1 0-1 0 0,0-1 1 0 0,0 0-1 0 0,9-13 1 0 0,-12 11 234 0 0,-5 10-239 0 0,0 0 1 0 0,0-1-1 0 0,0 1 0 0 0,0 0 0 0 0,0 0 0 0 0,0 0 1 0 0,0 0-1 0 0,0-1 0 0 0,0 1 0 0 0,0 0 0 0 0,0 0 0 0 0,0 0 1 0 0,0 0-1 0 0,0-1 0 0 0,-1 1 0 0 0,1 0 0 0 0,0 0 1 0 0,0 0-1 0 0,0 0 0 0 0,0 0 0 0 0,0-1 0 0 0,-1 1 0 0 0,1 0 1 0 0,0 0-1 0 0,0 0 0 0 0,0 0 0 0 0,0 0 0 0 0,-1 0 1 0 0,1 0-1 0 0,0 0 0 0 0,0 0 0 0 0,0 0 0 0 0,-1 0 0 0 0,1 0 1 0 0,0 0-1 0 0,0 0 0 0 0,0 0 0 0 0,0 0 0 0 0,-1 0 1 0 0,1 0-1 0 0,0 0 0 0 0,0 0 0 0 0,0 0 0 0 0,-1 0 0 0 0,0 2-23 0 0,0 0-1 0 0,1 1 0 0 0,-1-1 0 0 0,0 0 0 0 0,1 0 0 0 0,-1 1 1 0 0,1-1-1 0 0,0 0 0 0 0,0 1 0 0 0,0-1 0 0 0,0 0 0 0 0,1 3 1 0 0,-1-3 14 0 0,-2 114 67 0 0,1-7 92 0 0,15 143-1 0 0,-8-208-107 0 0,-1 1 0 0 0,-3-1 1 0 0,-5 84-1 0 0,3-125-42 0 0,-1 0 0 0 0,1-1 1 0 0,-1 1-1 0 0,0 0 0 0 0,0 0 0 0 0,0 0 0 0 0,0-1 0 0 0,0 1 1 0 0,-1 0-1 0 0,1-1 0 0 0,-1 1 0 0 0,0-1 0 0 0,-2 3 0 0 0,3-4-3 0 0,-1 1 1 0 0,1-1-1 0 0,-1 0 0 0 0,1 0 0 0 0,-1 0 0 0 0,0 0 0 0 0,1-1 0 0 0,-1 1 0 0 0,0 0 0 0 0,0-1 0 0 0,1 1 0 0 0,-1-1 0 0 0,0 1 0 0 0,0-1 0 0 0,0 0 0 0 0,-2 0 0 0 0,0 0-9 0 0,0-1 0 0 0,0 0 0 0 0,0 1 0 0 0,1-2-1 0 0,-1 1 1 0 0,0 0 0 0 0,1-1 0 0 0,-1 1-1 0 0,1-1 1 0 0,-1 0 0 0 0,1-1 0 0 0,0 1 0 0 0,0 0-1 0 0,0-1 1 0 0,0 0 0 0 0,0 1 0 0 0,1-1-1 0 0,-4-4 1 0 0,1-1-13 0 0,-1-1 0 0 0,1 0 0 0 0,0 1-1 0 0,1-2 1 0 0,0 1 0 0 0,0 0 0 0 0,1-1 0 0 0,0 1 0 0 0,1-1-1 0 0,0 0 1 0 0,-1-19 0 0 0,3 14 5 0 0,1 0 0 0 0,0 0-1 0 0,1 1 1 0 0,1-1 0 0 0,0 1 0 0 0,1 0-1 0 0,7-19 1 0 0,10-11 2 0 0,1 1-1 0 0,3 1 0 0 0,53-71 1 0 0,-72 106 10 0 0,127-177 12 0 0,-51 65-15 0 0,-82 119 4 0 0,0 0 0 0 0,0 0 0 0 0,0 0 0 0 0,0 0 0 0 0,1 0 0 0 0,-1 0-1 0 0,0 0 1 0 0,0 0 0 0 0,0 0 0 0 0,0 0 0 0 0,0-1 0 0 0,0 1 0 0 0,0 0 0 0 0,0 0 0 0 0,1 0 0 0 0,-1 0-1 0 0,0 0 1 0 0,0 0 0 0 0,0 0 0 0 0,0 0 0 0 0,0 0 0 0 0,0 0 0 0 0,1 0 0 0 0,-1 0 0 0 0,0 0 0 0 0,0 0-1 0 0,0 0 1 0 0,0 0 0 0 0,0 0 0 0 0,0 0 0 0 0,0 0 0 0 0,1 1 0 0 0,-1-1 0 0 0,0 0 0 0 0,0 0 0 0 0,0 0-1 0 0,0 0 1 0 0,0 0 0 0 0,0 0 0 0 0,0 0 0 0 0,0 0 0 0 0,0 0 0 0 0,0 0 0 0 0,1 0 0 0 0,-1 1 0 0 0,0-1-1 0 0,0 0 1 0 0,0 0 0 0 0,0 0 0 0 0,0 0 0 0 0,0 0 0 0 0,0 0 0 0 0,0 0 0 0 0,0 1 0 0 0,0-1 0 0 0,0 0-1 0 0,0 0 1 0 0,0 0 0 0 0,0 0 0 0 0,0 0 0 0 0,0 0 0 0 0,4 16-15 0 0,2 29-16 0 0,-4-33 25 0 0,-1 1-8 0 0,2 0 0 0 0,-1-1 0 0 0,2 1 0 0 0,0-1 0 0 0,0 0-1 0 0,10 18 1 0 0,-12-25 7 0 0,1-1-1 0 0,-1 0 1 0 0,1-1-1 0 0,0 1 1 0 0,0 0-1 0 0,0-1 1 0 0,0 0-1 0 0,1 1 1 0 0,-1-1 0 0 0,1-1-1 0 0,0 1 1 0 0,0 0-1 0 0,0-1 1 0 0,0 0-1 0 0,1 0 1 0 0,-1 0-1 0 0,0-1 1 0 0,1 1-1 0 0,-1-1 1 0 0,1 0-1 0 0,6 1 1 0 0,-4-2 8 0 0,0 0-1 0 0,-1-1 1 0 0,1 1 0 0 0,0-1 0 0 0,0-1-1 0 0,-1 1 1 0 0,1-1 0 0 0,-1 0 0 0 0,1 0-1 0 0,-1-1 1 0 0,0 0 0 0 0,0 0 0 0 0,0-1-1 0 0,0 1 1 0 0,-1-1 0 0 0,1-1 0 0 0,6-6 0 0 0,6-8 21 0 0,-1 0 1 0 0,-1-1 0 0 0,18-30 0 0 0,-14 22-7 0 0,-11 15-1 0 0,0 1 0 0 0,-1-2 0 0 0,0 1 0 0 0,-1-1 1 0 0,-1 0-1 0 0,0 0 0 0 0,5-19 0 0 0,-11 33-11 0 0,0 0 0 0 0,0 0 1 0 0,0 0-1 0 0,0 0 1 0 0,0-1-1 0 0,0 1 0 0 0,0 0 1 0 0,0 0-1 0 0,0 0 0 0 0,0 0 1 0 0,1 0-1 0 0,-1 0 0 0 0,0-1 1 0 0,0 1-1 0 0,0 0 0 0 0,0 0 1 0 0,0 0-1 0 0,0 0 0 0 0,0 0 1 0 0,0-1-1 0 0,-1 1 0 0 0,1 0 1 0 0,0 0-1 0 0,0 0 1 0 0,0 0-1 0 0,0 0 0 0 0,0-1 1 0 0,0 1-1 0 0,0 0 0 0 0,0 0 1 0 0,0 0-1 0 0,0 0 0 0 0,0 0 1 0 0,0 0-1 0 0,-1 0 0 0 0,1-1 1 0 0,0 1-1 0 0,0 0 0 0 0,0 0 1 0 0,0 0-1 0 0,0 0 0 0 0,0 0 1 0 0,-1 0-1 0 0,1 0 1 0 0,0 0-1 0 0,0 0 0 0 0,0 0 1 0 0,0 0-1 0 0,0 0 0 0 0,-1 0 1 0 0,1 0-1 0 0,0 0 0 0 0,0 0 1 0 0,0 0-1 0 0,0 0 0 0 0,0 0 1 0 0,-1 0-1 0 0,1 0 0 0 0,-7 5-38 0 0,4 1 9 0 0,0 0 1 0 0,0 1 0 0 0,1-1-1 0 0,-1 0 1 0 0,1 1 0 0 0,1-1-1 0 0,-1 1 1 0 0,1 0 0 0 0,1 0-1 0 0,-1-1 1 0 0,1 1 0 0 0,0 0-1 0 0,0 0 1 0 0,1 0 0 0 0,0-1-1 0 0,3 13 1 0 0,-3-16 18 0 0,0 0 0 0 0,0 0 0 0 0,0 0-1 0 0,0 0 1 0 0,1 0 0 0 0,-1-1 0 0 0,1 1 0 0 0,-1 0 0 0 0,1-1-1 0 0,0 1 1 0 0,0-1 0 0 0,0 0 0 0 0,1 0 0 0 0,-1 1 0 0 0,0-1-1 0 0,1-1 1 0 0,-1 1 0 0 0,1 0 0 0 0,0-1 0 0 0,-1 1 0 0 0,1-1 0 0 0,0 0-1 0 0,0 0 1 0 0,0 0 0 0 0,0 0 0 0 0,0-1 0 0 0,0 1 0 0 0,0-1-1 0 0,0 1 1 0 0,1-1 0 0 0,-1 0 0 0 0,0-1 0 0 0,0 1 0 0 0,0 0-1 0 0,0-1 1 0 0,0 0 0 0 0,0 1 0 0 0,5-4 0 0 0,9-2 9 0 0,-1-2 0 0 0,0 0 1 0 0,0-1-1 0 0,21-16 0 0 0,22-12 23 0 0,-58 37-21 0 0,-1-1-1 0 0,0 1 0 0 0,1 0 0 0 0,0 0 1 0 0,-1 0-1 0 0,1 0 0 0 0,-1 0 0 0 0,1 0 1 0 0,-1 0-1 0 0,1 0 0 0 0,-1 0 0 0 0,1 0 1 0 0,-1 0-1 0 0,1 0 0 0 0,-1 0 0 0 0,1 0 1 0 0,-1 0-1 0 0,1 0 0 0 0,-1 1 1 0 0,1-1-1 0 0,-1 0 0 0 0,1 0 0 0 0,-1 1 1 0 0,1-1-1 0 0,-1 0 0 0 0,0 1 0 0 0,1-1 1 0 0,-1 0-1 0 0,1 1 0 0 0,-1-1 0 0 0,0 1 1 0 0,1-1-1 0 0,-1 0 0 0 0,0 1 0 0 0,0-1 1 0 0,1 1-1 0 0,-1-1 0 0 0,0 1 0 0 0,0-1 1 0 0,0 1-1 0 0,0-1 0 0 0,0 1 0 0 0,1-1 1 0 0,-1 1-1 0 0,0 0 0 0 0,0 0 0 0 0,4 33 69 0 0,-3-26-81 0 0,0 0-43 0 0,0 0-1 0 0,0 0 1 0 0,1 0-1 0 0,1 0 1 0 0,-1-1-1 0 0,1 1 1 0 0,1-1-1 0 0,-1 1 1 0 0,1-1-1 0 0,1-1 1 0 0,8 13 0 0 0,-9-15-246 0 0,0 0 1 0 0,0-1-1 0 0,0 1 1 0 0,1-1-1 0 0,-1 0 1 0 0,1 0-1 0 0,0 0 1 0 0,0 0-1 0 0,0-1 1 0 0,0 0-1 0 0,0 0 1 0 0,1-1-1 0 0,-1 1 1 0 0,0-1-1 0 0,1 0 1 0 0,-1-1-1 0 0,11 1 1 0 0,-11-1-565 0 0,-1 0 1 0 0,1 0-1 0 0,0 0 1 0 0,-1-1 0 0 0,1 0-1 0 0,-1 0 1 0 0,1 0 0 0 0,6-3-1 0 0,15-10-5483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3:54.3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301 184 1760 0 0,'0'0'11591'0'0,"-1"-17"-10266"0"0,-7-52-170 0 0,8 65-972 0 0,-1-1 1 0 0,0 1 0 0 0,0 0-1 0 0,0-1 1 0 0,-1 1-1 0 0,1 0 1 0 0,-1 0 0 0 0,0 0-1 0 0,0 0 1 0 0,0 1-1 0 0,-1-1 1 0 0,1 0 0 0 0,-1 1-1 0 0,0 0 1 0 0,0-1 0 0 0,0 1-1 0 0,-4-3 1 0 0,6 5-142 0 0,-3-2 42 0 0,1 1 0 0 0,0-1-1 0 0,-1 1 1 0 0,0 0 0 0 0,0 0-1 0 0,1 0 1 0 0,-1 0 0 0 0,0 1-1 0 0,-1-1 1 0 0,1 1-1 0 0,0 0 1 0 0,0 0 0 0 0,0 1-1 0 0,-1-1 1 0 0,1 1 0 0 0,0 0-1 0 0,-1 0 1 0 0,1 1 0 0 0,0-1-1 0 0,0 1 1 0 0,-1 0-1 0 0,1 0 1 0 0,0 0 0 0 0,0 0-1 0 0,0 1 1 0 0,0 0 0 0 0,0 0-1 0 0,1 0 1 0 0,-7 4 0 0 0,0 1-6 0 0,0 1 1 0 0,1 0 0 0 0,0 0 0 0 0,0 1-1 0 0,1 0 1 0 0,0 1 0 0 0,1 0 0 0 0,0 0 0 0 0,-8 14-1 0 0,10-13-57 0 0,0-1 0 0 0,0 1 0 0 0,1 1 0 0 0,0-1 0 0 0,1 1 0 0 0,1-1 0 0 0,0 1 0 0 0,0 0 0 0 0,1 0 0 0 0,0 12 0 0 0,2-17-25 0 0,-1-1 0 0 0,1 1 0 0 0,0-1 0 0 0,1 0 0 0 0,-1 0 0 0 0,1 1 0 0 0,1-1 0 0 0,-1 0 0 0 0,1-1 0 0 0,0 1 0 0 0,0 0 0 0 0,1-1 0 0 0,-1 0 0 0 0,1 1 0 0 0,0-2 0 0 0,1 1 0 0 0,-1 0 0 0 0,1-1 0 0 0,0 0 0 0 0,7 5 0 0 0,-4-4-3 0 0,0-1 1 0 0,1 0-1 0 0,-1 0 1 0 0,1 0-1 0 0,0-1 0 0 0,0-1 1 0 0,0 1-1 0 0,0-2 1 0 0,0 1-1 0 0,1-1 0 0 0,-1 0 1 0 0,0-1-1 0 0,19-2 1 0 0,-22 2 11 0 0,-1-1-1 0 0,0 0 1 0 0,0-1 0 0 0,1 1 0 0 0,-1-1 0 0 0,0 0 0 0 0,0 0 0 0 0,0-1-1 0 0,-1 1 1 0 0,1-1 0 0 0,-1 0 0 0 0,1 0 0 0 0,-1-1 0 0 0,0 1 0 0 0,0-1-1 0 0,0 0 1 0 0,-1 0 0 0 0,1 0 0 0 0,-1-1 0 0 0,0 1 0 0 0,0-1 0 0 0,-1 1-1 0 0,1-1 1 0 0,-1 0 0 0 0,2-7 0 0 0,-2 4 2 0 0,0 0-1 0 0,-1-1 1 0 0,0 1-1 0 0,0-1 1 0 0,-1 1-1 0 0,0-1 1 0 0,0 1-1 0 0,-1-1 1 0 0,0 1-1 0 0,-1-1 1 0 0,1 1-1 0 0,-2 0 1 0 0,1 0-1 0 0,-1 0 1 0 0,-8-15-1 0 0,8 18-135 0 0,0 0 0 0 0,0 0 0 0 0,-1 0 0 0 0,1 0 0 0 0,-1 0 0 0 0,0 1 0 0 0,-1 0 0 0 0,1 0 0 0 0,-1 0 0 0 0,0 0 0 0 0,0 1 0 0 0,0 0 0 0 0,0 0 0 0 0,-1 0 0 0 0,1 1 0 0 0,-1-1 0 0 0,1 1 0 0 0,-1 1 0 0 0,0-1 0 0 0,0 1 0 0 0,0 0 0 0 0,0 0 0 0 0,-6 1 0 0 0,11 0-58 0 0,0-1 1 0 0,0 1 0 0 0,0 0-1 0 0,-1 0 1 0 0,1 0-1 0 0,0 1 1 0 0,0-1 0 0 0,0 0-1 0 0,0 0 1 0 0,0 1-1 0 0,0-1 1 0 0,0 0 0 0 0,0 1-1 0 0,0-1 1 0 0,0 1 0 0 0,1-1-1 0 0,-1 1 1 0 0,0 0-1 0 0,0-1 1 0 0,-1 2 0 0 0,2-1 12 0 0,0-1 0 0 0,0 1 0 0 0,0 0 1 0 0,0 0-1 0 0,1-1 0 0 0,-1 1 1 0 0,0 0-1 0 0,0 0 0 0 0,0-1 1 0 0,1 1-1 0 0,-1 0 0 0 0,0-1 1 0 0,1 1-1 0 0,-1 0 0 0 0,1-1 1 0 0,-1 1-1 0 0,1-1 0 0 0,-1 1 1 0 0,1-1-1 0 0,-1 1 0 0 0,1-1 0 0 0,-1 1 1 0 0,1-1-1 0 0,0 1 0 0 0,-1-1 1 0 0,1 0-1 0 0,0 1 0 0 0,-1-1 1 0 0,1 0-1 0 0,0 0 0 0 0,0 1 1 0 0,6 2-1078 0 0,0 0 1 0 0,0-1 0 0 0,0 0 0 0 0,13 3 0 0 0,5-2-2559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24.1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66 50 4272 0 0,'0'0'15586'0'0,"-11"17"-15297"0"0,-33 57-89 0 0,42-71-194 0 0,1 0-1 0 0,-1 0 1 0 0,1 0-1 0 0,0 0 1 0 0,0 0-1 0 0,0 0 1 0 0,1 0-1 0 0,-1 1 1 0 0,1-1-1 0 0,0 0 0 0 0,-1 0 1 0 0,1 1-1 0 0,1-1 1 0 0,-1 0-1 0 0,1 1 1 0 0,-1-1-1 0 0,1 0 1 0 0,0 0-1 0 0,0 0 1 0 0,0 0-1 0 0,0 0 1 0 0,1 0-1 0 0,-1 0 1 0 0,1 0-1 0 0,0 0 1 0 0,0-1-1 0 0,2 4 1 0 0,-1-2-6 0 0,1 1-5 0 0,0 1 0 0 0,0-1 0 0 0,0 0-1 0 0,1 0 1 0 0,0-1 0 0 0,0 1 0 0 0,0-1 0 0 0,1 0-1 0 0,-1-1 1 0 0,1 1 0 0 0,0-1 0 0 0,0 0 0 0 0,0-1-1 0 0,0 1 1 0 0,1-1 0 0 0,-1 0 0 0 0,1-1 0 0 0,-1 0 0 0 0,1 0-1 0 0,12 0 1 0 0,-9-1 7 0 0,-1-1-1 0 0,1 0 0 0 0,-1 0 1 0 0,1-1-1 0 0,-1-1 1 0 0,1 1-1 0 0,-1-2 0 0 0,0 1 1 0 0,0-1-1 0 0,-1 0 1 0 0,1-1-1 0 0,-1 0 0 0 0,14-11 1 0 0,-4 1 22 0 0,-1-1-1 0 0,0 0 1 0 0,-1-2 0 0 0,-1 1 0 0 0,23-37 0 0 0,-37 54-12 0 0,-1 0 1 0 0,0-1-1 0 0,0 1 1 0 0,1 0 0 0 0,-1-1-1 0 0,0 1 1 0 0,0 0-1 0 0,1-1 1 0 0,-1 1 0 0 0,0-1-1 0 0,0 1 1 0 0,0 0-1 0 0,0-1 1 0 0,0 1 0 0 0,0-1-1 0 0,0 1 1 0 0,0-1 0 0 0,1 1-1 0 0,-2 0 1 0 0,1-1-1 0 0,0 1 1 0 0,0-1 0 0 0,0 1-1 0 0,0-1 1 0 0,0 1-1 0 0,0-1 1 0 0,-1 1 14 0 0,0 0 1 0 0,1 0-1 0 0,-1 0 1 0 0,1 0-1 0 0,-1 0 0 0 0,0 1 1 0 0,1-1-1 0 0,-1 0 0 0 0,1 0 1 0 0,-1 1-1 0 0,0-1 1 0 0,1 0-1 0 0,-1 1 0 0 0,1-1 1 0 0,-1 1-1 0 0,1-1 0 0 0,-1 0 1 0 0,1 1-1 0 0,0-1 1 0 0,-1 2-1 0 0,-4 3 34 0 0,1 0-1 0 0,-1 0 1 0 0,2 1-1 0 0,-1 0 1 0 0,0 0-1 0 0,1 0 1 0 0,0 0-1 0 0,1 1 1 0 0,-1-1 0 0 0,1 1-1 0 0,0-1 1 0 0,1 1-1 0 0,-1 7 1 0 0,1-9-77 0 0,1 0 1 0 0,-1-1-1 0 0,1 1 0 0 0,1 0 1 0 0,-1 0-1 0 0,1-1 1 0 0,-1 1-1 0 0,1 0 1 0 0,1-1-1 0 0,-1 1 0 0 0,1-1 1 0 0,-1 0-1 0 0,1 1 1 0 0,1-1-1 0 0,-1 0 1 0 0,1 0-1 0 0,-1 0 0 0 0,1 0 1 0 0,0-1-1 0 0,4 4 1 0 0,-1-2-104 0 0,1 0 0 0 0,-1 0 1 0 0,1-1-1 0 0,0 0 1 0 0,0-1-1 0 0,0 0 0 0 0,1 0 1 0 0,-1 0-1 0 0,1-1 0 0 0,15 3 1 0 0,3-2-798 0 0,52 0 0 0 0,-65-3 662 0 0,19-1-1299 0 0,0-1 0 0 0,40-8-1 0 0,-53 6 649 0 0,0 0-1 0 0,0-2 0 0 0,-1 0 1 0 0,0-1-1 0 0,19-10 0 0 0,-34 15 1189 0 0,1 0 1 0 0,-1-1-1 0 0,0 0 1 0 0,1 1-1 0 0,-1-1 0 0 0,-1 0 1 0 0,1 0-1 0 0,0 0 0 0 0,-1-1 1 0 0,1 1-1 0 0,-1-1 0 0 0,0 1 1 0 0,0-1-1 0 0,-1 0 0 0 0,1 0 1 0 0,-1 0-1 0 0,0 0 1 0 0,2-7-1 0 0,-1-5 1278 0 0,-1 0-1 0 0,0 0 1 0 0,-3-25 0 0 0,2 24-1769 0 0,0 12 272 0 0,-1 0 0 0 0,1 0 0 0 0,-1 1 0 0 0,0-1 0 0 0,0 0 0 0 0,0 0 0 0 0,-1 0 1 0 0,0 1-1 0 0,0-1 0 0 0,0 1 0 0 0,0-1 0 0 0,-1 1 0 0 0,0 0 0 0 0,1 0 0 0 0,-2 0 0 0 0,1 0 0 0 0,0 1 0 0 0,-1-1 0 0 0,0 1 0 0 0,1 0 0 0 0,-1 0 0 0 0,0 0 0 0 0,-1 0 0 0 0,1 1 0 0 0,0 0 0 0 0,-1 0 0 0 0,0 0 0 0 0,1 0 0 0 0,-1 1 1 0 0,0 0-1 0 0,0 0 0 0 0,0 0 0 0 0,-9 0 0 0 0,3 1-16 0 0,-1 0 1 0 0,1 1 0 0 0,-1 1 0 0 0,1 0-1 0 0,0 0 1 0 0,0 1 0 0 0,0 0-1 0 0,0 1 1 0 0,0 1 0 0 0,1 0-1 0 0,-1 0 1 0 0,1 1 0 0 0,1 0 0 0 0,-1 0-1 0 0,1 1 1 0 0,0 1 0 0 0,0-1-1 0 0,-10 13 1 0 0,15-15-45 0 0,0-1 1 0 0,1 1-1 0 0,-1-1 0 0 0,1 1 1 0 0,0 0-1 0 0,0 0 0 0 0,1 0 1 0 0,-1 1-1 0 0,1-1 0 0 0,0 1 1 0 0,0-1-1 0 0,1 1 0 0 0,0-1 1 0 0,0 1-1 0 0,0 0 0 0 0,1 0 1 0 0,0 6-1 0 0,0-7-10 0 0,1 0 0 0 0,0 0 0 0 0,0 0-1 0 0,1 0 1 0 0,-1-1 0 0 0,1 1 0 0 0,0 0 0 0 0,1-1 0 0 0,-1 1 0 0 0,1-1 0 0 0,0 1-1 0 0,0-1 1 0 0,0 0 0 0 0,0-1 0 0 0,1 1 0 0 0,-1 0 0 0 0,1-1 0 0 0,0 0 0 0 0,7 4-1 0 0,-3-2 0 0 0,1 0-1 0 0,0-1 0 0 0,0-1 1 0 0,0 1-1 0 0,1-1 0 0 0,-1-1 0 0 0,1 0 1 0 0,0 0-1 0 0,-1-1 0 0 0,1 0 1 0 0,0-1-1 0 0,0 0 0 0 0,0 0 0 0 0,15-3 1 0 0,-16 1 8 0 0,0 1 0 0 0,-1-1 0 0 0,1-1 0 0 0,-1 0 1 0 0,0 0-1 0 0,0 0 0 0 0,0-1 0 0 0,0 0 0 0 0,0-1 0 0 0,-1 0 0 0 0,0 0 1 0 0,0 0-1 0 0,0-1 0 0 0,-1 0 0 0 0,0 0 0 0 0,8-11 0 0 0,-12 14 15 0 0,0 0 0 0 0,-1 0 0 0 0,1 0 0 0 0,-1-1 0 0 0,1 1 0 0 0,-1 0 0 0 0,0-1 0 0 0,-1 1 1 0 0,1-1-1 0 0,0 0 0 0 0,-1 1 0 0 0,0-1 0 0 0,0-6 0 0 0,0 9-8 0 0,-1-1 0 0 0,1 1 1 0 0,0-1-1 0 0,-1 1 0 0 0,1-1 1 0 0,-1 1-1 0 0,1 0 0 0 0,-1-1 1 0 0,0 1-1 0 0,1 0 1 0 0,-1 0-1 0 0,0-1 0 0 0,0 1 1 0 0,0 0-1 0 0,0 0 0 0 0,0 0 1 0 0,0 0-1 0 0,0 0 0 0 0,0 0 1 0 0,-1 0-1 0 0,1 1 0 0 0,0-1 1 0 0,-1 0-1 0 0,1 1 1 0 0,0-1-1 0 0,-1 1 0 0 0,1-1 1 0 0,-1 1-1 0 0,1-1 0 0 0,0 1 1 0 0,-1 0-1 0 0,1 0 0 0 0,-1 0 1 0 0,-1 0-1 0 0,1 0-8 0 0,0 1 0 0 0,1-1 0 0 0,-1 1 0 0 0,0 0-1 0 0,1 0 1 0 0,-1-1 0 0 0,1 1 0 0 0,0 0 0 0 0,-1 0 0 0 0,1 0-1 0 0,0 1 1 0 0,-1-1 0 0 0,1 0 0 0 0,0 0 0 0 0,0 1 0 0 0,0-1 0 0 0,0 1-1 0 0,0-1 1 0 0,0 1 0 0 0,0-1 0 0 0,1 1 0 0 0,-1-1 0 0 0,1 1-1 0 0,-1 2 1 0 0,-2 2 20 0 0,1 1 0 0 0,0 0 0 0 0,1 0 0 0 0,-2 14-1 0 0,3-16-7 0 0,-1 1 0 0 0,1 0 0 0 0,1 0 0 0 0,-1 0 0 0 0,1 0 0 0 0,0-1 0 0 0,0 1 0 0 0,0 0 0 0 0,1-1 0 0 0,0 1 0 0 0,0-1 0 0 0,1 1 0 0 0,0-1 0 0 0,-1 0 0 0 0,2 0 0 0 0,-1 0 0 0 0,0 0 0 0 0,1-1 0 0 0,0 0 0 0 0,0 1-1 0 0,1-1 1 0 0,-1-1 0 0 0,1 1 0 0 0,-1-1 0 0 0,1 1 0 0 0,7 2 0 0 0,-1-1-4 0 0,0 0 0 0 0,1-1 0 0 0,0 0 0 0 0,-1 0 0 0 0,2-1 0 0 0,22 2 0 0 0,-6-3 38 0 0,53-3 0 0 0,-76 0-43 0 0,1 1 1 0 0,-1-1 0 0 0,1-1-1 0 0,-1 1 1 0 0,1-1 0 0 0,-1 0-1 0 0,0-1 1 0 0,0 1 0 0 0,0-1-1 0 0,0-1 1 0 0,0 1 0 0 0,-1-1 0 0 0,1 0-1 0 0,-1 0 1 0 0,0 0 0 0 0,8-10-1 0 0,0-3 7 0 0,-1 0 0 0 0,0-2-1 0 0,17-34 1 0 0,6-12-26 0 0,32-46-96 0 0,-65 108 104 0 0,0 1 0 0 0,0-1 0 0 0,0 1 0 0 0,1 0 0 0 0,-1-1 0 0 0,0 1 0 0 0,1 0 0 0 0,0 0 0 0 0,-1 1 0 0 0,1-1 0 0 0,0 1 0 0 0,0-1 0 0 0,0 1 0 0 0,4-2 0 0 0,-1 2 4 0 0,0 0-1 0 0,0 0 1 0 0,0 0-1 0 0,0 1 1 0 0,0-1 0 0 0,0 1-1 0 0,8 2 1 0 0,-1 0-6 0 0,-1 0 0 0 0,1 1 1 0 0,-1 1-1 0 0,1 0 0 0 0,-1 1 1 0 0,18 10-1 0 0,-16-8 12 0 0,-1 2-1 0 0,0 0 0 0 0,-1 0 1 0 0,0 1-1 0 0,-1 1 0 0 0,0 0 1 0 0,17 23-1 0 0,-22-26 25 0 0,0 1 0 0 0,0 0 0 0 0,-1 1-1 0 0,-1-1 1 0 0,0 1 0 0 0,0 0 0 0 0,-1 0 0 0 0,0 0 0 0 0,-1 0 0 0 0,0 1 0 0 0,0-1 0 0 0,-1 16 0 0 0,-1-20-5 0 0,0 1 1 0 0,0-1-1 0 0,-1 0 1 0 0,0 1 0 0 0,0-1-1 0 0,0 0 1 0 0,-1 0 0 0 0,-3 8-1 0 0,3-11-6 0 0,0 1 0 0 0,0-1 0 0 0,-1 1 0 0 0,1-1-1 0 0,-1 0 1 0 0,0 0 0 0 0,0 0 0 0 0,0-1-1 0 0,0 1 1 0 0,0 0 0 0 0,-1-1 0 0 0,1 0 0 0 0,-1 0-1 0 0,-4 2 1 0 0,-2 0 66 0 0,0 0 0 0 0,-1-1 0 0 0,1-1 0 0 0,-1 1 0 0 0,0-2 0 0 0,1 1 0 0 0,-1-2 0 0 0,-19 0 0 0 0,15-1-101 0 0,-1-1 1 0 0,1 0-1 0 0,0-1 1 0 0,0 0 0 0 0,-21-9-1 0 0,35 12-36 0 0,-1-1 0 0 0,1 1 0 0 0,0-1 0 0 0,0 1-1 0 0,0-1 1 0 0,0 1 0 0 0,0-1 0 0 0,0 0 0 0 0,0 0-1 0 0,0 1 1 0 0,0-1 0 0 0,0 0 0 0 0,0 0 0 0 0,0 0-1 0 0,1 0 1 0 0,-1 0 0 0 0,0 0 0 0 0,0-2 0 0 0,1 3-4 0 0,0-1 1 0 0,0 0 0 0 0,1 1 0 0 0,-1-1 0 0 0,0 1 0 0 0,0-1 0 0 0,1 0 0 0 0,-1 1 0 0 0,0-1 0 0 0,1 1 0 0 0,-1-1-1 0 0,0 1 1 0 0,1-1 0 0 0,-1 1 0 0 0,1-1 0 0 0,-1 1 0 0 0,1 0 0 0 0,-1-1 0 0 0,1 1 0 0 0,-1-1 0 0 0,1 1 0 0 0,-1 0 0 0 0,1 0-1 0 0,0-1 1 0 0,-1 1 0 0 0,1 0 0 0 0,-1 0 0 0 0,1 0 0 0 0,0 0 0 0 0,-1 0 0 0 0,1 0 0 0 0,0 0 0 0 0,-1 0 0 0 0,1 0-1 0 0,0 0 1 0 0,25-3-3755 0 0,47 1-1 0 0,-50 3 713 0 0,8-1-2800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24.53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36 350 10101 0 0,'0'0'12682'0'0,"-6"16"-12652"0"0,-20 53-39 0 0,25-65-11 0 0,0 0 1 0 0,1 0-1 0 0,-1 0 0 0 0,1 0 1 0 0,0 0-1 0 0,0-1 0 0 0,1 1 1 0 0,-1 0-1 0 0,1 0 0 0 0,0 0 0 0 0,0 0 1 0 0,0 0-1 0 0,0-1 0 0 0,1 1 1 0 0,-1 0-1 0 0,1-1 0 0 0,0 1 1 0 0,3 3-1 0 0,-1-1-116 0 0,-2-2-50 0 0,1-1 1 0 0,0 1-1 0 0,0-1 1 0 0,0 0-1 0 0,0 0 0 0 0,0 0 1 0 0,1 0-1 0 0,-1 0 0 0 0,7 3 1 0 0,-8-5-220 0 0,0 0 1 0 0,0 0-1 0 0,1 0 1 0 0,-1-1-1 0 0,0 1 0 0 0,1 0 1 0 0,-1-1-1 0 0,4 1 1 0 0,-4-1-130 0 0,-1 0 1 0 0,0 0-1 0 0,1 0 1 0 0,-1-1-1 0 0,0 1 1 0 0,1 0-1 0 0,-1-1 1 0 0,0 1-1 0 0,1-1 1 0 0,-1 1-1 0 0,0-1 1 0 0,0 1-1 0 0,0-1 1 0 0,1 0-1 0 0,-1 0 1 0 0,1-1-1 0 0,9-14-7193 0 0</inkml:trace>
  <inkml:trace contextRef="#ctx0" brushRef="#br0" timeOffset="1">124 135 8869 0 0,'0'0'12949'0'0,"-58"-94"-12357"0"0,54 79-372 0 0,0 5-212 0 0,4 1-8 0 0,4 6-196 0 0,8 0-492 0 0,9 3-384 0 0,7 6-408 0 0,-4-3-2501 0 0,2 13-4839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25.5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81 103 340 0 0,'0'0'14559'0'0,"-10"-2"-13597"0"0,-33-5 5 0 0,42 7-892 0 0,0 0 0 0 0,0 0 0 0 0,0 0 0 0 0,0 0 0 0 0,0 0 0 0 0,0 0 0 0 0,0 0 0 0 0,0 0 0 0 0,0 1 0 0 0,1-1 0 0 0,-1 0 0 0 0,0 1 1 0 0,0-1-1 0 0,0 1 0 0 0,0-1 0 0 0,1 1 0 0 0,-1-1 0 0 0,0 1 0 0 0,0-1 0 0 0,1 1 0 0 0,-1 0 0 0 0,0-1 0 0 0,1 1 0 0 0,-1 0 0 0 0,1 0 1 0 0,-1-1-1 0 0,1 1 0 0 0,-1 0 0 0 0,1 0 0 0 0,0 0 0 0 0,-1 1 0 0 0,-2 24 1394 0 0,3-24-1360 0 0,0 4 39 0 0,0 0 0 0 0,0 0 0 0 0,1 0 0 0 0,0 1 0 0 0,0-1 0 0 0,0 0 1 0 0,1 0-1 0 0,0 0 0 0 0,0-1 0 0 0,1 1 0 0 0,0 0 0 0 0,0-1 0 0 0,0 0 0 0 0,0 1 0 0 0,1-1 0 0 0,0-1 0 0 0,7 8 0 0 0,-4-5-131 0 0,0 0 0 0 0,0-1 0 0 0,1 0 0 0 0,0-1 0 0 0,0 0 0 0 0,0 0 0 0 0,1 0 0 0 0,0-1 0 0 0,0-1 0 0 0,0 1 0 0 0,0-2 0 0 0,0 1 0 0 0,1-1 0 0 0,-1 0 0 0 0,1-1 0 0 0,-1 0 0 0 0,1-1-1 0 0,0 0 1 0 0,-1-1 0 0 0,1 1 0 0 0,-1-2 0 0 0,1 1 0 0 0,-1-2 0 0 0,1 1 0 0 0,-1-1 0 0 0,0 0 0 0 0,0-1 0 0 0,14-8 0 0 0,-11 5-14 0 0,-1 0 1 0 0,0 0-1 0 0,-1-1 0 0 0,1-1 1 0 0,-2 0-1 0 0,1 0 0 0 0,-1-1 1 0 0,14-20-1 0 0,-17 21-16 0 0,-2 1 1 0 0,1-1-1 0 0,-1 0 0 0 0,-1 0 1 0 0,0 0-1 0 0,0 0 0 0 0,0-1 1 0 0,-2 1-1 0 0,1-1 0 0 0,-1 0 1 0 0,0 1-1 0 0,-1-18 0 0 0,0 25 16 0 0,0 1 0 0 0,-1 0-1 0 0,1-1 1 0 0,0 1 0 0 0,0-1 0 0 0,-1 1-1 0 0,1-1 1 0 0,0 1 0 0 0,-1 0-1 0 0,0-1 1 0 0,1 1 0 0 0,-1 0 0 0 0,0 0-1 0 0,1-1 1 0 0,-1 1 0 0 0,0 0 0 0 0,0 0-1 0 0,0 0 1 0 0,0 0 0 0 0,0 0-1 0 0,-1 0 1 0 0,1 0 0 0 0,0 0 0 0 0,0 1-1 0 0,0-1 1 0 0,-1 0 0 0 0,-1 0-1 0 0,1 1-3 0 0,1 0 0 0 0,0 0 0 0 0,0-1 0 0 0,-1 2 0 0 0,1-1-1 0 0,0 0 1 0 0,0 0 0 0 0,-1 0 0 0 0,1 0 0 0 0,0 1 0 0 0,0-1-1 0 0,0 1 1 0 0,-1-1 0 0 0,1 1 0 0 0,0-1 0 0 0,0 1 0 0 0,0 0-1 0 0,0 0 1 0 0,0-1 0 0 0,0 1 0 0 0,0 0 0 0 0,0 0 0 0 0,0 0-1 0 0,1 0 1 0 0,-1 0 0 0 0,0 0 0 0 0,0 0 0 0 0,1 0 0 0 0,-1 0-1 0 0,0 3 1 0 0,-2 2-4 0 0,1 0 0 0 0,0 0 1 0 0,0 1-1 0 0,0-1 0 0 0,1 1 0 0 0,0-1 0 0 0,1 1 0 0 0,-1-1 0 0 0,1 1 0 0 0,0 0 1 0 0,1-1-1 0 0,-1 1 0 0 0,2-1 0 0 0,-1 1 0 0 0,0-1 0 0 0,1 1 0 0 0,1-1 0 0 0,-1 0 1 0 0,1 0-1 0 0,0 0 0 0 0,0 0 0 0 0,0-1 0 0 0,1 1 0 0 0,0-1 0 0 0,0 0 0 0 0,1 0 1 0 0,5 5-1 0 0,-3-3 0 0 0,0-1 0 0 0,0 0 0 0 0,1 0 1 0 0,0-1-1 0 0,0 0 0 0 0,0 0 0 0 0,1-1 0 0 0,0 0 1 0 0,0-1-1 0 0,0 0 0 0 0,0 0 0 0 0,0-1 1 0 0,1 0-1 0 0,-1-1 0 0 0,1 0 0 0 0,-1 0 0 0 0,1-1 1 0 0,11-1-1 0 0,-16 0 8 0 0,0-1 0 0 0,0 1 0 0 0,0-1 0 0 0,0 0-1 0 0,0-1 1 0 0,0 1 0 0 0,0-1 0 0 0,-1 0 0 0 0,1 0 0 0 0,-1-1 0 0 0,0 1 0 0 0,0-1 0 0 0,0 0 0 0 0,-1 0 0 0 0,1 0 0 0 0,2-6 0 0 0,8-10 12 0 0,-1-1 1 0 0,12-27-1 0 0,-18 34-28 0 0,3-6-15 0 0,0 2-6 0 0,-1 0-1 0 0,12-37 0 0 0,-21 47 135 0 0,-8 15-110 0 0,-7 16-88 0 0,11-11 72 0 0,0 0-1 0 0,0 1 0 0 0,2 0 1 0 0,-1-1-1 0 0,1 1 0 0 0,1 0 1 0 0,1 0-1 0 0,-1 0 0 0 0,3 17 1 0 0,-1-25 19 0 0,0 0 1 0 0,0 0-1 0 0,0 0 0 0 0,0 0 1 0 0,1 0-1 0 0,0 0 1 0 0,0-1-1 0 0,0 1 1 0 0,0-1-1 0 0,1 0 1 0 0,0 1-1 0 0,-1-1 0 0 0,2 0 1 0 0,-1 0-1 0 0,0-1 1 0 0,1 1-1 0 0,0-1 1 0 0,0 0-1 0 0,0 0 1 0 0,0 0-1 0 0,0 0 1 0 0,1-1-1 0 0,-1 0 0 0 0,1 1 1 0 0,-1-2-1 0 0,10 4 1 0 0,-9-5 10 0 0,1 1-1 0 0,-1 0 1 0 0,0-1 0 0 0,1 0 0 0 0,-1 0 0 0 0,0-1-1 0 0,0 1 1 0 0,1-1 0 0 0,-1 0 0 0 0,0-1 0 0 0,0 1-1 0 0,0-1 1 0 0,0 0 0 0 0,0 0 0 0 0,0-1 0 0 0,-1 1-1 0 0,8-6 1 0 0,5-6 29 0 0,0 1 0 0 0,29-33-1 0 0,-31 30-36 0 0,1 0 31 0 0,0-1 0 0 0,-1-1 0 0 0,-1 0 0 0 0,18-31-1 0 0,-36 56 16 0 0,1 0-1 0 0,0 0 1 0 0,0 1-1 0 0,1 0 1 0 0,0-1-1 0 0,0 1 1 0 0,1 0-1 0 0,0 0 1 0 0,1 0-1 0 0,0 14 1 0 0,0-19-52 0 0,0 0 0 0 0,1 0 0 0 0,0-1 0 0 0,0 1 0 0 0,0 0 0 0 0,0 0-1 0 0,0 0 1 0 0,0-1 0 0 0,1 1 0 0 0,-1 0 0 0 0,1-1 0 0 0,-1 0 0 0 0,1 1 0 0 0,0-1 0 0 0,0 0 0 0 0,0 0 0 0 0,1 0 0 0 0,-1 0 0 0 0,0 0 0 0 0,1 0 0 0 0,-1-1 0 0 0,1 1 0 0 0,0-1 0 0 0,-1 0 0 0 0,1 0-1 0 0,0 0 1 0 0,0 0 0 0 0,0 0 0 0 0,0-1 0 0 0,0 1 0 0 0,5-1 0 0 0,6 1 8 0 0,0-2 0 0 0,1 0 1 0 0,-1 0-1 0 0,0-1 0 0 0,0-1 0 0 0,0 0 0 0 0,0-1 0 0 0,0-1 0 0 0,13-6 0 0 0,-1 1 12 0 0,30-7-1 0 0,-55 17 0 0 0,-1 0 0 0 0,1 0 0 0 0,0 0 0 0 0,-1-1 0 0 0,1 1 0 0 0,-1 0-1 0 0,1 0 1 0 0,-1 0 0 0 0,1 0 0 0 0,0 0 0 0 0,-1 0 0 0 0,1 1 0 0 0,-1-1 0 0 0,1 0 0 0 0,-1 0-1 0 0,1 0 1 0 0,0 0 0 0 0,-1 1 0 0 0,1-1 0 0 0,-1 0 0 0 0,1 1 0 0 0,-1-1 0 0 0,1 0 0 0 0,-1 1-1 0 0,0-1 1 0 0,1 1 0 0 0,-1-1 0 0 0,1 0 0 0 0,-1 1 0 0 0,0-1 0 0 0,1 1 0 0 0,-1-1 0 0 0,0 1-1 0 0,0-1 1 0 0,1 1 0 0 0,-1-1 0 0 0,0 1 0 0 0,0 0 0 0 0,0-1 0 0 0,0 1 0 0 0,0-1 0 0 0,0 1-1 0 0,0-1 1 0 0,0 1 0 0 0,0 0 0 0 0,0-1 0 0 0,0 1 0 0 0,0-1 0 0 0,0 1 0 0 0,0-1 0 0 0,-1 2-1 0 0,-9 39 383 0 0,5-26-242 0 0,4-12-139 0 0,0 0-1 0 0,1 0 0 0 0,-1 1 1 0 0,1-1-1 0 0,0 0 0 0 0,0 0 0 0 0,0 1 1 0 0,1-1-1 0 0,-1 0 0 0 0,1 1 1 0 0,-1-1-1 0 0,1 0 0 0 0,0 0 1 0 0,2 4-1 0 0,-2-5-52 0 0,0 0 0 0 0,1 0 0 0 0,-1-1 0 0 0,1 1 0 0 0,-1 0 1 0 0,1-1-1 0 0,0 1 0 0 0,-1-1 0 0 0,1 0 0 0 0,0 1 0 0 0,0-1 0 0 0,0 0 0 0 0,0 0 0 0 0,0 0 0 0 0,0 0 1 0 0,1-1-1 0 0,-1 1 0 0 0,0-1 0 0 0,0 1 0 0 0,0-1 0 0 0,5 1 0 0 0,1-1-483 0 0,1 0 0 0 0,0 0 0 0 0,0-1 0 0 0,0 0-1 0 0,-1 0 1 0 0,14-4 0 0 0,-14 2-1674 0 0,0 0 0 0 0,-1 0 0 0 0,1-1-1 0 0,8-5 1 0 0,2-5-6656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25.92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1 4832 0 0,'0'0'20670'0'0,"109"19"-20598"0"0,-78-19-64 0 0,7 0-8 0 0,3 0-236 0 0,3-7-560 0 0,-1 4-592 0 0,-10 0-3036 0 0,8 0-9058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1.1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 54 1512 0 0,'0'0'9980'0'0,"-1"-4"-8906"0"0,-1-10 613 0 0,3 11 828 0 0,3 13-996 0 0,2 12-505 0 0,72 287 2822 0 0,-76-297-3841 0 0,9 35 32 0 0,-10-46-34 0 0,-1 1 1 0 0,0-1 0 0 0,1 1 0 0 0,-1-1-1 0 0,1 0 1 0 0,-1 0 0 0 0,1 1 0 0 0,0-1-1 0 0,0 0 1 0 0,0 0 0 0 0,-1 0 0 0 0,1 0-1 0 0,0 0 1 0 0,0 0 0 0 0,0 0 0 0 0,1 0-1 0 0,-1 0 1 0 0,0 0 0 0 0,0 0 0 0 0,0-1-1 0 0,1 1 1 0 0,-1 0 0 0 0,0-1 0 0 0,1 1-1 0 0,2 0 1 0 0,-3-2 7 0 0,0 1-1 0 0,0 0 1 0 0,0-1 0 0 0,0 1 0 0 0,0 0-1 0 0,0-1 1 0 0,0 1 0 0 0,0-1-1 0 0,0 0 1 0 0,0 1 0 0 0,-1-1-1 0 0,1 0 1 0 0,0 1 0 0 0,0-1 0 0 0,0 0-1 0 0,-1 0 1 0 0,1 0 0 0 0,0 0-1 0 0,-1 1 1 0 0,1-1 0 0 0,-1 0-1 0 0,1 0 1 0 0,-1 0 0 0 0,0 0-1 0 0,1-1 1 0 0,-1 1 0 0 0,0 0 0 0 0,0 0-1 0 0,1-1 1 0 0,2-37 152 0 0,-2 36-149 0 0,-8-159 168 0 0,1-13-314 0 0,6 173 137 0 0,1-1-1 0 0,-1 1 1 0 0,0 0-1 0 0,1-1 1 0 0,-1 1-1 0 0,1 0 1 0 0,-1-1 0 0 0,1 1-1 0 0,0 0 1 0 0,0 0-1 0 0,0 0 1 0 0,0 0-1 0 0,1 0 1 0 0,-1 0-1 0 0,0 0 1 0 0,1 0 0 0 0,0 0-1 0 0,-1 1 1 0 0,4-3-1 0 0,-2 2 6 0 0,0 0 1 0 0,0 1-1 0 0,0 0 0 0 0,0-1 0 0 0,0 1 1 0 0,0 0-1 0 0,0 1 0 0 0,1-1 0 0 0,-1 1 1 0 0,0-1-1 0 0,0 1 0 0 0,6 0 0 0 0,0 1 15 0 0,0 0 0 0 0,-1 0-1 0 0,1 1 1 0 0,-1 0-1 0 0,1 1 1 0 0,-1 0-1 0 0,0 0 1 0 0,0 1 0 0 0,13 8-1 0 0,-8-4 6 0 0,-2 1-1 0 0,1 1 0 0 0,-1 0 1 0 0,-1 0-1 0 0,0 1 1 0 0,13 18-1 0 0,-18-21 9 0 0,0-1 0 0 0,-1 1 0 0 0,0 0-1 0 0,0 1 1 0 0,-1-1 0 0 0,0 1 0 0 0,0-1 0 0 0,-1 1 0 0 0,0 0 0 0 0,-1 0-1 0 0,1 17 1 0 0,-21-27 55 0 0,18 0-95 0 0,0 0 1 0 0,0-1-1 0 0,0 1 0 0 0,0-1 1 0 0,0 1-1 0 0,0-1 0 0 0,0 1 1 0 0,0-1-1 0 0,1 1 0 0 0,-1-1 1 0 0,1 0-1 0 0,-1 1 0 0 0,1-1 1 0 0,-1 0-1 0 0,1 0 0 0 0,0 1 1 0 0,0-1-1 0 0,0 0 1 0 0,0 0-1 0 0,0 1 0 0 0,1-1 1 0 0,-1-1-1 0 0,1-4-15 0 0,1 0 0 0 0,-1 0 0 0 0,1 0 1 0 0,3-7-1 0 0,2-3 11 0 0,2 1 1 0 0,-1 0-1 0 0,2 0 1 0 0,0 1-1 0 0,20-23 0 0 0,-28 36 14 0 0,1 1-1 0 0,-1 0 0 0 0,0-1 1 0 0,0 1-1 0 0,1 0 0 0 0,-1 0 1 0 0,1 0-1 0 0,-1 0 0 0 0,1 1 1 0 0,-1-1-1 0 0,1 1 0 0 0,0 0 1 0 0,-1-1-1 0 0,1 1 0 0 0,4 1 1 0 0,41 5-2 0 0,-41-5 5 0 0,0 1 0 0 0,0 0 0 0 0,0 1-1 0 0,-1-1 1 0 0,1 1 0 0 0,-1 1 0 0 0,1-1 0 0 0,-1 1 0 0 0,8 6 0 0 0,-11-7 8 0 0,0 1 0 0 0,0-1 0 0 0,0 1 0 0 0,0-1-1 0 0,-1 1 1 0 0,1 0 0 0 0,-1 0 0 0 0,0 0 0 0 0,0 0 0 0 0,-1 1 0 0 0,1-1 0 0 0,-1 0 0 0 0,0 1 0 0 0,0-1 0 0 0,0 1 0 0 0,-1 5-1 0 0,1 1 6 0 0,-1 0 0 0 0,-1 0 0 0 0,0 0 0 0 0,-1 0 0 0 0,0-1 0 0 0,0 1 0 0 0,-1 0 0 0 0,-6 13 0 0 0,4-10-14 0 0,3-7-21 0 0,-1 1-1 0 0,1-1 1 0 0,0 1 0 0 0,1 0 0 0 0,0 0 0 0 0,0 0 0 0 0,1 8-1 0 0,0-14 15 0 0,1 1 0 0 0,-1-1 0 0 0,0 0-1 0 0,1 0 1 0 0,-1 0 0 0 0,1 0 0 0 0,0 0-1 0 0,0 0 1 0 0,0 0 0 0 0,0 0 0 0 0,0 0-1 0 0,0 0 1 0 0,0 0 0 0 0,1 0-1 0 0,-1-1 1 0 0,1 1 0 0 0,-1-1 0 0 0,1 1-1 0 0,0-1 1 0 0,-1 0 0 0 0,1 1 0 0 0,0-1-1 0 0,0 0 1 0 0,0 0 0 0 0,0 0 0 0 0,0 0-1 0 0,0-1 1 0 0,0 1 0 0 0,3 0-1 0 0,6 1 12 0 0,0 0-1 0 0,0-1 1 0 0,0 0-1 0 0,0-1 0 0 0,0 0 1 0 0,0-1-1 0 0,0 0 0 0 0,0-1 1 0 0,0 0-1 0 0,-1-1 0 0 0,1 0 1 0 0,-1-1-1 0 0,18-8 0 0 0,-12 4 13 0 0,-1-1 0 0 0,0 0 0 0 0,0-2-1 0 0,-1 1 1 0 0,-1-2 0 0 0,0 0-1 0 0,21-25 1 0 0,-30 33 0 0 0,-1-1-1 0 0,0 1 0 0 0,-1-1 1 0 0,1 0-1 0 0,-1 0 1 0 0,0 0-1 0 0,0 0 1 0 0,-1-1-1 0 0,0 1 1 0 0,2-11-1 0 0,-3 12-2 0 0,1 1 0 0 0,-1-1 1 0 0,0 0-1 0 0,0 0 0 0 0,-1 0 1 0 0,1 1-1 0 0,-1-1 0 0 0,0 0 0 0 0,0 0 1 0 0,0 1-1 0 0,0-1 0 0 0,0 1 0 0 0,-1-1 1 0 0,0 1-1 0 0,-4-7 0 0 0,6 10-10 0 0,0-1 0 0 0,0 1 0 0 0,-1 0 0 0 0,1-1 0 0 0,0 1 1 0 0,0-1-1 0 0,-1 1 0 0 0,1 0 0 0 0,0-1 0 0 0,-1 1 0 0 0,1 0 0 0 0,0-1 0 0 0,-1 1 0 0 0,1 0 0 0 0,0 0 0 0 0,-1-1 0 0 0,1 1 0 0 0,-1 0 0 0 0,1 0 0 0 0,-1 0 0 0 0,1 0 1 0 0,0-1-1 0 0,-1 1 0 0 0,1 0 0 0 0,-1 0 0 0 0,1 0 0 0 0,-1 0 0 0 0,1 0 0 0 0,-1 0 0 0 0,1 0 0 0 0,0 0 0 0 0,-1 0 0 0 0,1 1 0 0 0,-1-1 0 0 0,1 0 0 0 0,-1 0 0 0 0,1 0 1 0 0,-1 0-1 0 0,1 1 0 0 0,0-1 0 0 0,-1 0 0 0 0,1 0 0 0 0,0 1 0 0 0,-1-1 0 0 0,1 0 0 0 0,0 1 0 0 0,-1-1 0 0 0,1 0 0 0 0,0 1 0 0 0,-1-1 0 0 0,1 0 0 0 0,0 1 0 0 0,0-1 1 0 0,0 1-1 0 0,-1-1 0 0 0,1 0 0 0 0,0 1 0 0 0,0-1 0 0 0,0 1 0 0 0,0-1 0 0 0,0 1 0 0 0,0-1 0 0 0,0 1 0 0 0,0-1 0 0 0,0 1 0 0 0,-5 31 1 0 0,5-27-12 0 0,0 0-1 0 0,0 0 1 0 0,1 0-1 0 0,-1 0 1 0 0,1 0-1 0 0,0 0 0 0 0,0 0 1 0 0,1 0-1 0 0,-1 0 1 0 0,1 0-1 0 0,4 5 1 0 0,-3-4-12 0 0,2 0-1 0 0,-1 0 1 0 0,1-1 0 0 0,0 0 0 0 0,0 0 0 0 0,0 0-1 0 0,12 7 1 0 0,-7-6 7 0 0,-1-1 0 0 0,1 0 0 0 0,1 0 0 0 0,-1-1-1 0 0,1 0 1 0 0,-1-1 0 0 0,1-1 0 0 0,21 3 0 0 0,-15-3 6 0 0,0-1 0 0 0,0 0 0 0 0,0-2 0 0 0,0 0 0 0 0,20-4 0 0 0,-28 3 7 0 0,-1 0-1 0 0,0-1 0 0 0,0 0 1 0 0,0 0-1 0 0,0-1 1 0 0,0 0-1 0 0,-1-1 1 0 0,1 1-1 0 0,-1-1 0 0 0,-1-1 1 0 0,1 1-1 0 0,9-12 1 0 0,-12 13 0 0 0,0 0 1 0 0,-1-1-1 0 0,1 0 1 0 0,-1 0-1 0 0,-1 0 1 0 0,1 0-1 0 0,-1 0 1 0 0,1 0-1 0 0,-1-1 1 0 0,-1 1-1 0 0,1-1 1 0 0,-1 1-1 0 0,0-1 1 0 0,-1 0-1 0 0,1 1 1 0 0,-1-1-1 0 0,0 0 1 0 0,0 0-1 0 0,-3-10 1 0 0,3 15 6 0 0,0 0 0 0 0,0 0 0 0 0,0 0 0 0 0,0 0-1 0 0,-1 0 1 0 0,1 0 0 0 0,0 0 0 0 0,-1 0 0 0 0,1 0 0 0 0,0 1 0 0 0,-1-1 0 0 0,1 0 0 0 0,-1 0 0 0 0,0 1 0 0 0,1-1 0 0 0,-1 0 0 0 0,0 1 0 0 0,1-1 0 0 0,-1 0-1 0 0,0 1 1 0 0,0-1 0 0 0,1 1 0 0 0,-1-1 0 0 0,0 1 0 0 0,0-1 0 0 0,0 1 0 0 0,0 0 0 0 0,0 0 0 0 0,0-1 0 0 0,-1 1 0 0 0,1 0-1 0 0,-1 0 0 0 0,1 1-1 0 0,0-1 1 0 0,0 0 0 0 0,0 1 0 0 0,0-1 0 0 0,0 1 0 0 0,0-1 0 0 0,0 1 0 0 0,0-1 0 0 0,0 1 0 0 0,0 0 0 0 0,0 0-1 0 0,0-1 1 0 0,0 1 0 0 0,0 0 0 0 0,1 0 0 0 0,-1 0 0 0 0,0 0 0 0 0,1 0 0 0 0,-1 0 0 0 0,0 0 0 0 0,0 1 0 0 0,-2 6-24 0 0,0 0 1 0 0,1 0-1 0 0,0 0 1 0 0,0 0-1 0 0,0 1 1 0 0,1-1 0 0 0,1 0-1 0 0,-1 1 1 0 0,1-1-1 0 0,1 0 1 0 0,-1 1 0 0 0,1-1-1 0 0,1 0 1 0 0,0 1-1 0 0,0-1 1 0 0,0 0-1 0 0,1 0 1 0 0,0-1 0 0 0,1 1-1 0 0,0-1 1 0 0,0 1-1 0 0,0-1 1 0 0,1 0 0 0 0,0-1-1 0 0,1 1 1 0 0,-1-1-1 0 0,1 0 1 0 0,1 0-1 0 0,-1-1 1 0 0,1 0 0 0 0,0 0-1 0 0,0-1 1 0 0,0 1-1 0 0,0-2 1 0 0,1 1 0 0 0,0-1-1 0 0,0 0 1 0 0,0 0-1 0 0,0-1 1 0 0,9 1-1 0 0,-5-1-218 0 0,-1-1 1 0 0,1 0-1 0 0,0 0 0 0 0,-1-1 0 0 0,1-1 0 0 0,-1 0 0 0 0,1-1 0 0 0,-1 0 0 0 0,1-1 0 0 0,18-7 0 0 0,-20 6-936 0 0,0-1 0 0 0,0 0 1 0 0,0-1-1 0 0,-1 0 0 0 0,0-1 1 0 0,0 0-1 0 0,9-9 0 0 0,5-11-6226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1.47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81 197 9309 0 0,'0'0'9803'0'0,"18"7"-9643"0"0,57 23-36 0 0,-71-29-106 0 0,1 0 0 0 0,-1 1 1 0 0,0-1-1 0 0,0-1 1 0 0,1 1-1 0 0,-1-1 0 0 0,0 0 1 0 0,1 0-1 0 0,-1 0 0 0 0,0 0 1 0 0,1-1-1 0 0,-1 1 0 0 0,0-1 1 0 0,0 0-1 0 0,1-1 0 0 0,-1 1 1 0 0,0-1-1 0 0,0 0 0 0 0,0 0 1 0 0,-1 0-1 0 0,1 0 0 0 0,3-4 1 0 0,-4 4 29 0 0,0 0 1 0 0,0 0-1 0 0,-1 0 1 0 0,1-1-1 0 0,-1 0 0 0 0,1 1 1 0 0,-1-1-1 0 0,0 0 1 0 0,0 0-1 0 0,-1 0 1 0 0,1 0-1 0 0,-1 0 1 0 0,1-1-1 0 0,-1 1 1 0 0,0 0-1 0 0,0-1 0 0 0,0-4 1 0 0,0 3-12 0 0,-1 0 0 0 0,0 0 0 0 0,-1 0 0 0 0,1 0 0 0 0,-1 0 0 0 0,0 0 0 0 0,0 1 0 0 0,0-1 0 0 0,-1 0 0 0 0,0 0 0 0 0,-3-5 0 0 0,2 3 14 0 0,-1 0-1 0 0,-1 0 1 0 0,1 0 0 0 0,-1 1-1 0 0,0 0 1 0 0,-1 0 0 0 0,0 0-1 0 0,0 1 1 0 0,0-1 0 0 0,0 1-1 0 0,-1 1 1 0 0,0-1 0 0 0,0 1-1 0 0,-14-6 1 0 0,16 9 41 0 0,-1-1 0 0 0,0 1 1 0 0,1 0-1 0 0,-1 0 0 0 0,0 1 0 0 0,0-1 0 0 0,0 1 0 0 0,1 1 1 0 0,-1-1-1 0 0,0 1 0 0 0,0 0 0 0 0,0 0 0 0 0,1 1 1 0 0,-1-1-1 0 0,1 1 0 0 0,-1 1 0 0 0,1-1 0 0 0,0 1 0 0 0,0 0 1 0 0,0 0-1 0 0,-6 5 0 0 0,5-3-26 0 0,0 0 0 0 0,1 1 0 0 0,0 0 1 0 0,0 0-1 0 0,0 1 0 0 0,0-1 0 0 0,1 1 0 0 0,0 0 0 0 0,1 0 0 0 0,-1 1 1 0 0,2-1-1 0 0,-1 1 0 0 0,1-1 0 0 0,0 1 0 0 0,-1 9 0 0 0,1-5-56 0 0,1 0-1 0 0,0 0 0 0 0,1 0 1 0 0,0 0-1 0 0,1 0 0 0 0,0 0 0 0 0,1 0 1 0 0,1 0-1 0 0,0-1 0 0 0,0 1 1 0 0,1-1-1 0 0,0 1 0 0 0,1-1 1 0 0,1-1-1 0 0,-1 1 0 0 0,2-1 1 0 0,-1 0-1 0 0,2 0 0 0 0,-1-1 0 0 0,1 0 1 0 0,1 0-1 0 0,-1-1 0 0 0,1 0 1 0 0,1 0-1 0 0,12 7 0 0 0,-7-6-96 0 0,0-1-1 0 0,1 0 1 0 0,0-1 0 0 0,0-1-1 0 0,1-1 1 0 0,-1 0-1 0 0,1-1 1 0 0,0 0-1 0 0,26 0 1 0 0,-28-3-520 0 0,1 0 0 0 0,-1-2 0 0 0,0 0 1 0 0,1 0-1 0 0,-1-2 0 0 0,0 0 0 0 0,0-1 0 0 0,0 0 1 0 0,-1-1-1 0 0,25-12 0 0 0,-9-3-6183 0 0,-4-7-3693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2.18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44 468 0 0,'0'0'11317'0'0,"-3"-8"-9980"0"0,-7-26-27 0 0,10 34-1288 0 0,0 0 0 0 0,0-1 0 0 0,0 1 0 0 0,0 0 1 0 0,0 0-1 0 0,0 0 0 0 0,0 0 0 0 0,0 0 0 0 0,0 0 0 0 0,0 0 0 0 0,0 0 0 0 0,0 0 0 0 0,0 0 0 0 0,-1 0 1 0 0,1 0-1 0 0,0 0 0 0 0,0 0 0 0 0,0 0 0 0 0,0 0 0 0 0,0-1 0 0 0,0 1 0 0 0,0 0 0 0 0,0 0 0 0 0,0 0 1 0 0,0 0-1 0 0,-1 0 0 0 0,1 0 0 0 0,0 0 0 0 0,0 0 0 0 0,0 0 0 0 0,0 0 0 0 0,0 0 0 0 0,0 0 0 0 0,0 0 1 0 0,0 1-1 0 0,0-1 0 0 0,0 0 0 0 0,-1 0 0 0 0,1 0 0 0 0,0 0 0 0 0,0 0 0 0 0,0 0 0 0 0,0 0 1 0 0,0 0-1 0 0,0 0 0 0 0,0 0 0 0 0,0 0 0 0 0,0 0 0 0 0,0 0 0 0 0,0 0 0 0 0,0 0 0 0 0,0 0 0 0 0,0 1 1 0 0,0-1-1 0 0,-1 0 0 0 0,1 0 0 0 0,0 0 0 0 0,0 0 0 0 0,0 0 0 0 0,0 0 0 0 0,0 0 0 0 0,0 0 0 0 0,0 0 1 0 0,0 1-1 0 0,0-1 0 0 0,0 0 0 0 0,0 0 0 0 0,0 0 0 0 0,-4 13 836 0 0,-4 16 490 0 0,7-20-1232 0 0,0 1 1 0 0,0-1-1 0 0,1 0 0 0 0,0 0 1 0 0,1 0-1 0 0,0 1 0 0 0,1-1 1 0 0,-1 0-1 0 0,2 0 0 0 0,-1-1 1 0 0,1 1-1 0 0,1 0 0 0 0,-1-1 1 0 0,1 0-1 0 0,1 0 1 0 0,0 0-1 0 0,0 0 0 0 0,0-1 1 0 0,1 0-1 0 0,0 0 0 0 0,1 0 1 0 0,-1-1-1 0 0,1 0 0 0 0,0 0 1 0 0,1-1-1 0 0,0 1 0 0 0,-1-2 1 0 0,2 1-1 0 0,-1-1 0 0 0,0-1 1 0 0,13 5-1 0 0,-12-6-119 0 0,1-1 0 0 0,-1 1 0 0 0,1-2 0 0 0,0 1 0 0 0,0-1 0 0 0,-1-1 0 0 0,1 1 0 0 0,0-2 0 0 0,-1 1 0 0 0,1-2 0 0 0,-1 1 0 0 0,1-1 0 0 0,-1 0 0 0 0,0-1 0 0 0,0 0 0 0 0,-1-1 0 0 0,1 0 0 0 0,10-7 0 0 0,-1-2-8 0 0,-1 1-1 0 0,0-2 0 0 0,-1-1 0 0 0,0 0 0 0 0,-1-1 0 0 0,24-36 1 0 0,-37 50 17 0 0,1 0 9 0 0,-1-1 0 0 0,1 1 0 0 0,-1-1 0 0 0,0 0 0 0 0,0 0 0 0 0,0 0 0 0 0,-1 0 0 0 0,1 0 0 0 0,-1 0 0 0 0,0-1 0 0 0,0 1 0 0 0,0 0 0 0 0,0-7 0 0 0,-1 10-10 0 0,0 1 0 0 0,-1-1 0 0 0,1 1 1 0 0,0 0-1 0 0,0-1 0 0 0,0 1 0 0 0,0-1 0 0 0,0 1 1 0 0,0 0-1 0 0,0-1 0 0 0,-1 1 0 0 0,1 0 0 0 0,0-1 1 0 0,0 1-1 0 0,-1 0 0 0 0,1-1 0 0 0,0 1 0 0 0,0 0 1 0 0,-1 0-1 0 0,1-1 0 0 0,0 1 0 0 0,-1 0 0 0 0,1 0 1 0 0,0 0-1 0 0,-1-1 0 0 0,1 1 0 0 0,0 0 1 0 0,-1 0-1 0 0,1 0 0 0 0,0 0 0 0 0,-1 0 0 0 0,1 0 1 0 0,-1 0-1 0 0,1 0 0 0 0,0 0 0 0 0,-1 0 0 0 0,1 0 1 0 0,0 0-1 0 0,-1 0 0 0 0,1 0 0 0 0,-1 0 0 0 0,1 0 1 0 0,0 0-1 0 0,-1 0 0 0 0,1 0 0 0 0,0 1 0 0 0,-1-1 1 0 0,1 0-1 0 0,0 0 0 0 0,-1 0 0 0 0,1 1 1 0 0,0-1-1 0 0,-1 0 0 0 0,1 1 0 0 0,-18 13 27 0 0,13-7-28 0 0,1 0 0 0 0,0-1 0 0 0,1 2 0 0 0,-1-1 0 0 0,1 0 1 0 0,0 1-1 0 0,1-1 0 0 0,0 1 0 0 0,0 0 0 0 0,1-1 0 0 0,0 1 0 0 0,0 0 0 0 0,1 0 0 0 0,0 0 0 0 0,0 0 0 0 0,1 0 0 0 0,2 9 0 0 0,-2-12-15 0 0,0 1 1 0 0,1-1 0 0 0,-1 1-1 0 0,2-1 1 0 0,-1 0 0 0 0,0 0-1 0 0,1 0 1 0 0,0 0 0 0 0,0 0-1 0 0,1 0 1 0 0,-1-1 0 0 0,1 1-1 0 0,0-1 1 0 0,0 0 0 0 0,0-1-1 0 0,1 1 1 0 0,-1-1 0 0 0,1 1-1 0 0,0-1 1 0 0,0-1 0 0 0,0 1-1 0 0,0-1 1 0 0,1 0 0 0 0,7 2-1 0 0,5 1-296 0 0,1-2-1 0 0,-1-1 1 0 0,1 0-1 0 0,-1-1 0 0 0,1-1 1 0 0,36-5-1 0 0,-36 2-1619 0 0,0-1-1 0 0,1-1 1 0 0,28-11-1 0 0,-23 6-4511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3.11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226 453 7325 0 0,'0'0'10651'0'0,"-15"-4"-9909"0"0,-45-15-184 0 0,58 18-506 0 0,0 0 0 0 0,-1 1 0 0 0,1-1 0 0 0,-1 1 0 0 0,1-1 0 0 0,0 1 0 0 0,-1 0 0 0 0,1 0 0 0 0,-1 0 0 0 0,1 0 0 0 0,0 0 0 0 0,-1 1 0 0 0,1-1 0 0 0,0 1 0 0 0,-1 0 0 0 0,1-1 0 0 0,0 1 0 0 0,0 0 1 0 0,-1 0-1 0 0,1 1 0 0 0,0-1 0 0 0,0 0 0 0 0,0 1 0 0 0,0-1 0 0 0,1 1 0 0 0,-1-1 0 0 0,-2 4 0 0 0,-8 6 356 0 0,5-5-239 0 0,0 1 0 0 0,0 0 0 0 0,1 0-1 0 0,0 0 1 0 0,1 1 0 0 0,-1 0 0 0 0,-6 13 0 0 0,9-15-102 0 0,0 1 1 0 0,1-1 0 0 0,0 1 0 0 0,0-1 0 0 0,0 1 0 0 0,0 0-1 0 0,1-1 1 0 0,1 1 0 0 0,-1 0 0 0 0,1 0 0 0 0,1 9-1 0 0,-1-12-67 0 0,2 0-1 0 0,-1 0 1 0 0,0 0-1 0 0,1-1 1 0 0,-1 1-1 0 0,1-1 1 0 0,0 1-1 0 0,1-1 1 0 0,-1 1-1 0 0,0-1 1 0 0,1 0-1 0 0,0 0 1 0 0,-1-1-1 0 0,1 1 1 0 0,1 0-1 0 0,-1-1 1 0 0,0 0-1 0 0,0 1 1 0 0,1-1-1 0 0,0-1 1 0 0,-1 1-1 0 0,1 0 1 0 0,5 0-1 0 0,6 3-7 0 0,0-1 0 0 0,0 0-1 0 0,0-1 1 0 0,27 1-1 0 0,-22-4 16 0 0,1 0 0 0 0,-1-2 0 0 0,0-1 0 0 0,0 0 0 0 0,-1-1 0 0 0,1-1 0 0 0,-1-1 0 0 0,0-1 0 0 0,0-1 0 0 0,-1 0 0 0 0,0-1 0 0 0,0-1 0 0 0,-1-1-1 0 0,22-18 1 0 0,-16 10-102 0 0,0-1-1 0 0,0-1 0 0 0,-2-2 0 0 0,-1 0 1 0 0,-1 0-1 0 0,-1-2 0 0 0,-1-1 0 0 0,25-50 0 0 0,-32 55-27 0 0,-2 0 0 0 0,-1-1 0 0 0,10-46 0 0 0,-15 57 85 0 0,-1-1-1 0 0,1 0 0 0 0,-2 1 1 0 0,0-1-1 0 0,0 0 0 0 0,-1 1 1 0 0,-1-1-1 0 0,0 0 0 0 0,-6-18 1 0 0,7 25 43 0 0,-1 1 0 0 0,0 0 0 0 0,-1-1 0 0 0,1 1 0 0 0,-1 0 0 0 0,0 0 0 0 0,0 0 0 0 0,0 0 0 0 0,0 1 0 0 0,-1-1 0 0 0,1 1 0 0 0,-1 0 0 0 0,0 0 0 0 0,0 0 0 0 0,-8-4 1 0 0,5 4 11 0 0,0 1 0 0 0,0-1 0 0 0,-1 1 0 0 0,1 0 0 0 0,-1 1 0 0 0,1-1 0 0 0,-1 2 0 0 0,0-1 0 0 0,-9 1 0 0 0,1 1 44 0 0,0 1-1 0 0,1 1 1 0 0,-1 0-1 0 0,1 1 1 0 0,0 0-1 0 0,0 1 1 0 0,1 1-1 0 0,-1 1 1 0 0,-17 10-1 0 0,22-11 10 0 0,0 1-1 0 0,0 1 1 0 0,1 0-1 0 0,0 0 1 0 0,1 0 0 0 0,-9 12-1 0 0,15-18-66 0 0,0 0 1 0 0,0 0-1 0 0,1 0 0 0 0,-1 1 0 0 0,1-1 0 0 0,0 1 1 0 0,0-1-1 0 0,-1 1 0 0 0,2-1 0 0 0,-1 1 1 0 0,0-1-1 0 0,0 1 0 0 0,1 0 0 0 0,0 0 1 0 0,-1-1-1 0 0,1 1 0 0 0,0 0 0 0 0,0 0 1 0 0,1-1-1 0 0,-1 1 0 0 0,1 0 0 0 0,-1 0 0 0 0,1-1 1 0 0,0 1-1 0 0,0-1 0 0 0,0 1 0 0 0,0-1 1 0 0,0 1-1 0 0,1-1 0 0 0,-1 1 0 0 0,1-1 1 0 0,-1 0-1 0 0,3 2 0 0 0,7 7-12 0 0,1-2 0 0 0,0 0 0 0 0,0 0 0 0 0,0-1 0 0 0,1 0 0 0 0,1-1 0 0 0,-1-1 0 0 0,1 0 0 0 0,29 8 0 0 0,11-1-24 0 0,72 9 0 0 0,-107-19 20 0 0,24 2-50 0 0,-25-4-27 0 0,1 2 0 0 0,-1 0-1 0 0,0 0 1 0 0,0 2 0 0 0,0 0-1 0 0,22 11 1 0 0,-38-15 95 0 0,0 0 1 0 0,0 0-1 0 0,0 1 1 0 0,0-1-1 0 0,0 1 0 0 0,-1-1 1 0 0,1 1-1 0 0,0-1 0 0 0,-1 1 1 0 0,0 0-1 0 0,1 0 1 0 0,-1 0-1 0 0,0 0 0 0 0,0 0 1 0 0,0 0-1 0 0,0 0 1 0 0,0 1-1 0 0,-1-1 0 0 0,1 0 1 0 0,0 0-1 0 0,-1 1 0 0 0,0-1 1 0 0,0 0-1 0 0,0 1 1 0 0,0-1-1 0 0,0 0 0 0 0,0 1 1 0 0,0-1-1 0 0,-1 0 1 0 0,1 0-1 0 0,-1 1 0 0 0,0-1 1 0 0,1 0-1 0 0,-1 0 0 0 0,0 0 1 0 0,0 0-1 0 0,-1 0 1 0 0,1 0-1 0 0,0 0 0 0 0,-2 2 1 0 0,-28 28 140 0 0,22-24-61 0 0,1 0 0 0 0,0 1 0 0 0,-11 14 0 0 0,18-20-84 0 0,-1-1 1 0 0,1 0-1 0 0,0 1 1 0 0,0-1-1 0 0,-1 1 1 0 0,2-1-1 0 0,-1 1 1 0 0,0 0-1 0 0,0-1 1 0 0,1 1 0 0 0,0 0-1 0 0,-1 0 1 0 0,1-1-1 0 0,0 1 1 0 0,0 0-1 0 0,1 0 1 0 0,-1-1-1 0 0,0 1 1 0 0,2 5-1 0 0,0-5-10 0 0,0-1 0 0 0,-1 1-1 0 0,1 0 1 0 0,0 0 0 0 0,0-1-1 0 0,1 1 1 0 0,-1-1 0 0 0,0 0-1 0 0,1 0 1 0 0,0 0 0 0 0,-1 0-1 0 0,1 0 1 0 0,0 0 0 0 0,0-1-1 0 0,0 1 1 0 0,0-1-1 0 0,0 0 1 0 0,0 0 0 0 0,0 0-1 0 0,1 0 1 0 0,-1-1 0 0 0,6 1-1 0 0,4 1-3 0 0,1-1-1 0 0,-1-1 0 0 0,0 0 0 0 0,20-4 0 0 0,-10 0 6 0 0,0-2 0 0 0,0 0-1 0 0,-1-2 1 0 0,0 0 0 0 0,0-2-1 0 0,-1 0 1 0 0,0-1-1 0 0,27-21 1 0 0,-23 14 8 0 0,-1-1-1 0 0,-1-1 1 0 0,-1-1-1 0 0,-1-1 1 0 0,-1-1-1 0 0,20-28 1 0 0,-29 36 15 0 0,-1-1 0 0 0,-1 0 1 0 0,0-1-1 0 0,-2 0 0 0 0,1 0 0 0 0,-2 0 1 0 0,-1-1-1 0 0,0 0 0 0 0,-1 0 1 0 0,-1-1-1 0 0,2-26 0 0 0,-5 40-2 0 0,0 1 0 0 0,0-1 0 0 0,-1 1 0 0 0,0-1 0 0 0,0 1 0 0 0,0-1 0 0 0,0 1-1 0 0,0-1 1 0 0,-1 1 0 0 0,0 0 0 0 0,0 0 0 0 0,0 0 0 0 0,-1 0 0 0 0,1 0 0 0 0,-1 0 0 0 0,0 1 0 0 0,0-1 0 0 0,0 1 0 0 0,0 0-1 0 0,-1 0 1 0 0,-6-5 0 0 0,3 4 9 0 0,-1 0 0 0 0,0 0 0 0 0,0 1 0 0 0,-1 0 0 0 0,1 0 0 0 0,-1 1 0 0 0,0 0 0 0 0,1 0 0 0 0,-1 1 0 0 0,-12 0 0 0 0,10 0 3 0 0,0 1 0 0 0,0 1-1 0 0,0 0 1 0 0,0 0 0 0 0,1 1 0 0 0,-1 0-1 0 0,0 1 1 0 0,1 0 0 0 0,-1 1 0 0 0,1 0-1 0 0,-14 8 1 0 0,17-7-2 0 0,-1 0-1 0 0,1 0 1 0 0,1 1-1 0 0,-1 0 1 0 0,1 1-1 0 0,0-1 1 0 0,0 1-1 0 0,1 0 1 0 0,0 1-1 0 0,0-1 1 0 0,1 1-1 0 0,0 0 1 0 0,0 0-1 0 0,-3 13 1 0 0,3-8 22 0 0,0 0 1 0 0,1 1 0 0 0,1-1-1 0 0,0 1 1 0 0,1-1 0 0 0,1 1-1 0 0,0 0 1 0 0,3 23-1 0 0,1-18-14 0 0,0 0-1 0 0,1-1 1 0 0,1 1-1 0 0,0-1 0 0 0,16 30 1 0 0,-8-24-29 0 0,1 0-1 0 0,1 0 1 0 0,1-2 0 0 0,1 0 0 0 0,1-1-1 0 0,0-1 1 0 0,2 0 0 0 0,36 25 0 0 0,-40-33-38 0 0,1-1 1 0 0,0-1 0 0 0,1-1 0 0 0,0 0-1 0 0,29 8 1 0 0,-38-14 13 0 0,0 0 1 0 0,0-1-1 0 0,1 0 1 0 0,-1-1-1 0 0,0 0 1 0 0,1 0-1 0 0,-1-1 1 0 0,1-1-1 0 0,-1 0 1 0 0,1 0-1 0 0,-1-1 1 0 0,18-5-1 0 0,-24 5 21 0 0,-1 1-1 0 0,0 0 1 0 0,0-1-1 0 0,0 0 0 0 0,0 0 1 0 0,-1 0-1 0 0,1 0 1 0 0,0 0-1 0 0,-1 0 1 0 0,0-1-1 0 0,1 1 1 0 0,-1-1-1 0 0,0 0 0 0 0,0 1 1 0 0,0-1-1 0 0,2-5 1 0 0,-3 3 6 0 0,1 0 1 0 0,-1 1-1 0 0,1-1 1 0 0,-2 0-1 0 0,1 0 1 0 0,0 0-1 0 0,-1-1 1 0 0,0 1-1 0 0,0 0 0 0 0,-1-6 1 0 0,-1 1-42 0 0,0 1 0 0 0,0-1 0 0 0,-1 1 0 0 0,0 0 0 0 0,-1 0 0 0 0,0 0 0 0 0,0 0 0 0 0,-1 0 0 0 0,0 1 0 0 0,0 0 0 0 0,-8-8 0 0 0,7 10-206 0 0,0 0 0 0 0,0 0 0 0 0,-1 0 1 0 0,0 1-1 0 0,0 0 0 0 0,-1 1 1 0 0,0-1-1 0 0,1 2 0 0 0,-1-1 1 0 0,0 1-1 0 0,-1 0 0 0 0,1 0 1 0 0,0 1-1 0 0,-1 0 0 0 0,0 1 1 0 0,-14-1-1 0 0,29 9-2835 0 0,112 66-8608 0 0,-94-59 7082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4.0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52 322 2588 0 0,'0'0'17094'0'0,"8"-3"-16884"0"0,-4 2-179 0 0,29-11 356 0 0,44-24 0 0 0,-69 32-346 0 0,0 0 1 0 0,-1-1-1 0 0,1 0 1 0 0,-1 0-1 0 0,0-1 1 0 0,0 0-1 0 0,-1 0 1 0 0,0 0-1 0 0,0-1 1 0 0,0 0-1 0 0,-1 0 0 0 0,5-9 1 0 0,-9 14-32 0 0,0 0 1 0 0,0 0-1 0 0,0 0 0 0 0,0 0 0 0 0,0 0 1 0 0,-1 0-1 0 0,1 0 0 0 0,-1 0 1 0 0,1 0-1 0 0,-1-1 0 0 0,0 1 0 0 0,0 0 1 0 0,0 0-1 0 0,0 0 0 0 0,0 0 1 0 0,-1-1-1 0 0,1 1 0 0 0,0 0 1 0 0,-1 0-1 0 0,0 0 0 0 0,1 0 0 0 0,-1 0 1 0 0,0 0-1 0 0,0 0 0 0 0,0 0 1 0 0,-1 0-1 0 0,1 1 0 0 0,0-1 0 0 0,-1 0 1 0 0,1 1-1 0 0,-1-1 0 0 0,1 1 1 0 0,-1-1-1 0 0,0 1 0 0 0,1 0 1 0 0,-1 0-1 0 0,0 0 0 0 0,0 0 0 0 0,0 0 1 0 0,0 0-1 0 0,0 0 0 0 0,-3 0 1 0 0,-4-2 8 0 0,-1 1 1 0 0,1 0-1 0 0,-1 1 1 0 0,1 0-1 0 0,-1 0 1 0 0,0 1-1 0 0,1 0 1 0 0,-14 3-1 0 0,15-2 50 0 0,-1 1 1 0 0,1 0-1 0 0,0 1 0 0 0,-1 0 1 0 0,1 0-1 0 0,1 1 0 0 0,-1 0 1 0 0,0 1-1 0 0,1-1 0 0 0,0 1 1 0 0,-12 11-1 0 0,17-13-44 0 0,-1-1 0 0 0,0 1-1 0 0,1 0 1 0 0,0 0 0 0 0,0 0 0 0 0,0 0 0 0 0,0 0-1 0 0,0 0 1 0 0,1 1 0 0 0,-1-1 0 0 0,1 0-1 0 0,0 1 1 0 0,0-1 0 0 0,0 1 0 0 0,1 0 0 0 0,-1-1-1 0 0,1 1 1 0 0,0-1 0 0 0,0 1 0 0 0,0 0-1 0 0,0-1 1 0 0,1 1 0 0 0,-1 0 0 0 0,1-1 0 0 0,0 1-1 0 0,0-1 1 0 0,0 1 0 0 0,1-1 0 0 0,-1 0-1 0 0,4 6 1 0 0,5 6-20 0 0,1 0 0 0 0,0-1 0 0 0,1 0 0 0 0,21 19-1 0 0,60 43-63 0 0,-79-66 55 0 0,0 0 0 0 0,1-2 0 0 0,0 1 0 0 0,0-2 0 0 0,1 0 0 0 0,0-1 0 0 0,0-1 0 0 0,0 0 0 0 0,1-1 0 0 0,31 3 0 0 0,-36-6 31 0 0,0 0-1 0 0,0-1 1 0 0,0-1-1 0 0,0 0 1 0 0,0 0 0 0 0,0-1-1 0 0,-1-1 1 0 0,1 0-1 0 0,-1-1 1 0 0,1 0-1 0 0,-1 0 1 0 0,0-1 0 0 0,-1-1-1 0 0,1 0 1 0 0,-1 0-1 0 0,10-9 1 0 0,-9 5 70 0 0,0 0 0 0 0,0-1 1 0 0,-2 0-1 0 0,1-1 0 0 0,-1 1 1 0 0,-1-2-1 0 0,8-14 0 0 0,-12 19-69 0 0,-1 1-1 0 0,0-1 1 0 0,0 1 0 0 0,-1-1-1 0 0,0 0 1 0 0,0 0-1 0 0,0 0 1 0 0,-1 0-1 0 0,-1 0 1 0 0,1-1 0 0 0,-1 1-1 0 0,-1 0 1 0 0,1 0-1 0 0,-4-12 1 0 0,3 16-55 0 0,0 1-1 0 0,-1-1 1 0 0,1 0-1 0 0,-1 0 1 0 0,0 1-1 0 0,0-1 1 0 0,0 1 0 0 0,-1-1-1 0 0,1 1 1 0 0,-1 0-1 0 0,0 0 1 0 0,0 0 0 0 0,0 1-1 0 0,0-1 1 0 0,0 1-1 0 0,-5-3 1 0 0,20 11-1064 0 0,0 2 1 0 0,0-1-1 0 0,0 2 1 0 0,-1-1-1 0 0,19 20 1 0 0,-14-13 323 0 0,0-1 0 0 0,28 19 0 0 0,-33-27 681 0 0,1 1 0 0 0,0-1 0 0 0,0-1-1 0 0,0 0 1 0 0,1-1 0 0 0,0 0-1 0 0,0-1 1 0 0,26 3 0 0 0,-31-6 214 0 0,1 0 0 0 0,0 0 0 0 0,0-1 0 0 0,0 0-1 0 0,-1 0 1 0 0,1-1 0 0 0,-1 0 0 0 0,1-1 0 0 0,-1 0 0 0 0,0 0 0 0 0,0-1 0 0 0,0 0 0 0 0,0 0 0 0 0,10-8 0 0 0,-14 9-9 0 0,0 0 0 0 0,0 0-1 0 0,-1-1 1 0 0,1 1 0 0 0,-1-1-1 0 0,0 0 1 0 0,0 0 0 0 0,0 0-1 0 0,0 0 1 0 0,3-7 0 0 0,-4 3 94 0 0,0 1 0 0 0,0 0 0 0 0,0-1 0 0 0,-1 1 1 0 0,0-1-1 0 0,0-8 0 0 0,1-103 1303 0 0,-1 117-1470 0 0,-2-1 0 0 0,1 1 1 0 0,0-1-1 0 0,0 1 0 0 0,-1 0 0 0 0,1-1 1 0 0,-1 1-1 0 0,0 0 0 0 0,0 0 0 0 0,0-1 1 0 0,0 1-1 0 0,0 0 0 0 0,0 0 0 0 0,-1 0 1 0 0,1 0-1 0 0,-1 0 0 0 0,1 0 0 0 0,-1 1 1 0 0,0-1-1 0 0,1 0 0 0 0,-1 1 0 0 0,0 0 1 0 0,0-1-1 0 0,0 1 0 0 0,-1 0 1 0 0,1 0-1 0 0,0 0 0 0 0,0 0 0 0 0,0 0 1 0 0,-4 0-1 0 0,-7-2 88 0 0,1 1 1 0 0,0 1-1 0 0,-1 0 1 0 0,-20 1 0 0 0,18 0-187 0 0,14 0 47 0 0,0 0 0 0 0,1 0-1 0 0,-1 0 1 0 0,1 0-1 0 0,-1 0 1 0 0,1 1-1 0 0,-1-1 1 0 0,0 0 0 0 0,1 0-1 0 0,-1 0 1 0 0,1 1-1 0 0,-1-1 1 0 0,1 0-1 0 0,-1 1 1 0 0,1-1 0 0 0,-1 0-1 0 0,1 1 1 0 0,0-1-1 0 0,-1 0 1 0 0,1 1-1 0 0,-1-1 1 0 0,1 1 0 0 0,0-1-1 0 0,-1 1 1 0 0,1-1-1 0 0,0 1 1 0 0,0-1-1 0 0,-1 1 1 0 0,1-1 0 0 0,0 1-1 0 0,0-1 1 0 0,0 1-1 0 0,0 0 1 0 0,0-1-1 0 0,0 1 1 0 0,0-1 0 0 0,0 1-1 0 0,0 0 1 0 0,0-1-1 0 0,0 1 1 0 0,0-1-1 0 0,0 1 1 0 0,1 0-1 0 0,8 32-86 0 0,-4-20 228 0 0,0 11-16 0 0,-1 0 1 0 0,-1 1-1 0 0,-1-1 0 0 0,-1 1 1 0 0,-1 0-1 0 0,-2 0 0 0 0,-6 37 1 0 0,-8 13 287 0 0,-28 79 1 0 0,25-95-320 0 0,3 1 1 0 0,-11 75-1 0 0,25-124-74 0 0,1 0 0 0 0,1 0 0 0 0,-1 1 0 0 0,3 17 0 0 0,-1-25-19 0 0,0-1 0 0 0,0 0 0 0 0,0 1 0 0 0,0-1 0 0 0,1 0 0 0 0,-1 1 1 0 0,1-1-1 0 0,0 0 0 0 0,0 0 0 0 0,0 0 0 0 0,0 0 0 0 0,0-1 0 0 0,1 1 0 0 0,-1-1 0 0 0,1 1 0 0 0,0-1 0 0 0,4 3 0 0 0,9 5-61 0 0,0-1-1 0 0,1 0 1 0 0,27 10-1 0 0,-36-16 33 0 0,0-1 0 0 0,0 0 1 0 0,0 0-1 0 0,1 0 0 0 0,-1-1 0 0 0,1 0 0 0 0,-1-1 0 0 0,1 0 0 0 0,-1 0 0 0 0,10-2 0 0 0,-17 2 30 0 0,0-1 0 0 0,0 1 0 0 0,0 0 0 0 0,0 0-1 0 0,0-1 1 0 0,0 1 0 0 0,0-1 0 0 0,0 1 0 0 0,0-1-1 0 0,0 1 1 0 0,-1-1 0 0 0,1 1 0 0 0,0-1 0 0 0,0 0-1 0 0,0 0 1 0 0,-1 1 0 0 0,1-1 0 0 0,0 0 0 0 0,-1 0 0 0 0,1 0-1 0 0,0 0 1 0 0,-1 0 0 0 0,0 0 0 0 0,1 0 0 0 0,-1 0-1 0 0,1 0 1 0 0,-1 0 0 0 0,0 0 0 0 0,0 0 0 0 0,0 0 0 0 0,0 0-1 0 0,1 0 1 0 0,-1 0 0 0 0,-1 0 0 0 0,1 0 0 0 0,0 0-1 0 0,0-1 1 0 0,0 1 0 0 0,0 0 0 0 0,-1 0 0 0 0,1 0 0 0 0,-1 0-1 0 0,1 0 1 0 0,-1 0 0 0 0,0-1 0 0 0,-2-4 22 0 0,0 0 1 0 0,0 0-1 0 0,-1 1 1 0 0,0-1-1 0 0,0 1 1 0 0,-6-6-1 0 0,-15-11 74 0 0,-1 1-1 0 0,-2 1 1 0 0,-35-19-1 0 0,-36-27 128 0 0,86 56-216 0 0,0-1 0 0 0,1 0-1 0 0,1 0 1 0 0,0-1 0 0 0,-11-17-1 0 0,19 25-13 0 0,0 0-1 0 0,1 0 0 0 0,-1-1 0 0 0,1 1 1 0 0,0-1-1 0 0,1 1 0 0 0,-1-1 0 0 0,1 0 1 0 0,0 0-1 0 0,0 0 0 0 0,0 0 0 0 0,1 0 1 0 0,-1-5-1 0 0,2 6-20 0 0,-1 1 0 0 0,1-1 0 0 0,0 0 0 0 0,-1 1 0 0 0,2-1 0 0 0,-1 1 1 0 0,0-1-1 0 0,1 1 0 0 0,-1 0 0 0 0,1-1 0 0 0,0 1 0 0 0,0 0 0 0 0,0 0 0 0 0,1 0 0 0 0,-1 1 0 0 0,1-1 0 0 0,4-4 1 0 0,5-1-151 0 0,0 1 0 0 0,0 0 0 0 0,1 0 0 0 0,0 1 0 0 0,0 1 1 0 0,0 0-1 0 0,1 1 0 0 0,-1 1 0 0 0,1 0 0 0 0,20-2 0 0 0,3 2-1617 0 0,0 1-1 0 0,65 5 1 0 0,-51 6-3607 0 0,4 3-3019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4.42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84 119 2552 0 0,'0'0'23708'0'0,"-11"-11"-23330"0"0,-51-55-218 0 0,61 65-200 0 0,0 0-1 0 0,0 0 0 0 0,0 0 0 0 0,0 1 0 0 0,1-1 0 0 0,-1 0 1 0 0,0 0-1 0 0,1 0 0 0 0,-1 0 0 0 0,1 0 0 0 0,-1-1 0 0 0,1 1 1 0 0,-1 0-1 0 0,1 0 0 0 0,0 0 0 0 0,-1 0 0 0 0,1 0 0 0 0,0-1 0 0 0,0 1 1 0 0,0 0-1 0 0,0-2 0 0 0,1 2-24 0 0,-1 0 1 0 0,1 1-1 0 0,-1-1 0 0 0,1 0 1 0 0,0 0-1 0 0,-1 1 0 0 0,1-1 1 0 0,0 0-1 0 0,-1 1 1 0 0,1-1-1 0 0,0 0 0 0 0,0 1 1 0 0,0-1-1 0 0,0 1 0 0 0,0 0 1 0 0,-1-1-1 0 0,1 1 0 0 0,0 0 1 0 0,2-1-1 0 0,7-1-1208 0 0,-1 1 1 0 0,1 0-1 0 0,-1 0 1 0 0,10 1-1 0 0,-13 1-560 0 0,13-1-4933 0 0,-1 3-2699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3:55.0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77 431 5124 0 0,'0'0'13417'0'0,"-12"15"-12937"0"0,-36 48-138 0 0,46-60-334 0 0,0 1 1 0 0,0 0-1 0 0,0-1 0 0 0,0 1 0 0 0,1 0 0 0 0,0 0 1 0 0,0 0-1 0 0,0 0 0 0 0,0 1 0 0 0,0-1 1 0 0,1 0-1 0 0,0 0 0 0 0,0 0 0 0 0,0 1 0 0 0,0-1 1 0 0,1 0-1 0 0,0 0 0 0 0,0 0 0 0 0,0 0 1 0 0,0 0-1 0 0,0 0 0 0 0,1 0 0 0 0,0 0 0 0 0,0 0 1 0 0,0-1-1 0 0,0 1 0 0 0,0-1 0 0 0,1 1 1 0 0,0-1-1 0 0,0 0 0 0 0,0 0 0 0 0,5 5 0 0 0,0-3-15 0 0,-1 0 0 0 0,1 0 0 0 0,-1-1-1 0 0,1 1 1 0 0,1-2 0 0 0,-1 1 0 0 0,0-1-1 0 0,1-1 1 0 0,0 1 0 0 0,-1-1 0 0 0,1-1-1 0 0,12 1 1 0 0,-2 0 0 0 0,-1-2 0 0 0,1 0 0 0 0,0-1 0 0 0,34-7 0 0 0,-41 5-62 0 0,0 0 0 0 0,0-1 0 0 0,0 0 0 0 0,-1-1 0 0 0,0-1 0 0 0,20-12 0 0 0,-27 16 50 0 0,0-1 0 0 0,0 0 0 0 0,0 0 0 0 0,-1 0 0 0 0,1 0 0 0 0,-1-1 1 0 0,0 0-1 0 0,0 1 0 0 0,0-1 0 0 0,-1 0 0 0 0,1 0 0 0 0,-1-1 0 0 0,0 1 0 0 0,0 0 0 0 0,-1-1 1 0 0,1 1-1 0 0,-1-1 0 0 0,0 0 0 0 0,0 1 0 0 0,0-7 0 0 0,-2 8 595 0 0,-1 7-126 0 0,-2 8-245 0 0,3-7-213 0 0,1 0 0 0 0,0 0 0 0 0,1-1 0 0 0,-1 1-1 0 0,1 0 1 0 0,0 0 0 0 0,0 0 0 0 0,0 0 0 0 0,1 0 0 0 0,0-1 0 0 0,0 1 0 0 0,0-1 0 0 0,0 1 0 0 0,1-1 0 0 0,0 0 0 0 0,0 0-1 0 0,0 0 1 0 0,0 0 0 0 0,1-1 0 0 0,-1 1 0 0 0,1-1 0 0 0,0 0 0 0 0,0 0 0 0 0,0 0 0 0 0,0 0 0 0 0,1-1 0 0 0,-1 0 0 0 0,7 3 0 0 0,5 0-2 0 0,0 0 0 0 0,1-1 1 0 0,0 0-1 0 0,0-1 1 0 0,0-1-1 0 0,34 0 0 0 0,-43-2 13 0 0,1-1 0 0 0,-1 0 0 0 0,1 0 0 0 0,-1 0 0 0 0,0-1 0 0 0,0 0 0 0 0,0-1 0 0 0,0 0 0 0 0,0 0 0 0 0,0 0 0 0 0,-1-1 0 0 0,1-1 0 0 0,8-6 0 0 0,-7 4 12 0 0,-1-1-1 0 0,0 0 1 0 0,0 0 0 0 0,-1-1 0 0 0,0 0 0 0 0,0-1 0 0 0,-1 1 0 0 0,9-20 0 0 0,-2-3 24 0 0,-2 0 1 0 0,-2 0-1 0 0,-1-1 0 0 0,-1 0 1 0 0,4-56-1 0 0,-3-32-102 0 0,-8 102 32 0 0,-1-1 0 0 0,0 1 1 0 0,-2-1-1 0 0,-5-22 1 0 0,7 37 44 0 0,-1-1 1 0 0,-1 1-1 0 0,1-1 1 0 0,-1 1 0 0 0,1 0-1 0 0,-2 0 1 0 0,1 0-1 0 0,0 1 1 0 0,-1-1-1 0 0,-7-6 1 0 0,10 10 6 0 0,0-1 1 0 0,-1 1-1 0 0,1 0 0 0 0,0 1 1 0 0,0-1-1 0 0,-1 0 1 0 0,1 0-1 0 0,-1 0 0 0 0,1 1 1 0 0,-1-1-1 0 0,1 1 1 0 0,-1-1-1 0 0,1 1 1 0 0,-1 0-1 0 0,1-1 0 0 0,-1 1 1 0 0,1 0-1 0 0,-1 0 1 0 0,0 0-1 0 0,1 0 1 0 0,-1 1-1 0 0,1-1 0 0 0,-1 0 1 0 0,1 1-1 0 0,-1-1 1 0 0,0 1-1 0 0,1-1 0 0 0,0 1 1 0 0,-1 0-1 0 0,1-1 1 0 0,-1 1-1 0 0,1 0 1 0 0,0 0-1 0 0,0 0 0 0 0,-1 0 1 0 0,1 0-1 0 0,0 0 1 0 0,0 1-1 0 0,0-1 0 0 0,0 0 1 0 0,-1 3-1 0 0,-2 3 95 0 0,0 0 0 0 0,0 0 0 0 0,1 0 0 0 0,0 1 0 0 0,0 0 0 0 0,0-1 0 0 0,1 1 0 0 0,1 0 0 0 0,-1 0 0 0 0,0 16 0 0 0,2 1 15 0 0,1 1 0 0 0,4 30-1 0 0,0-23-112 0 0,2 0 0 0 0,2 0 0 0 0,1-1 0 0 0,14 31-1 0 0,63 121-460 0 0,-69-149 248 0 0,-6-10-564 0 0,2 0 1 0 0,31 43-1 0 0,-37-62-168 0 0,-8-11-387 0 0,-7-15 114 0 0,-8-4 465 0 0,0 0-1 0 0,-2 0 1 0 0,-1 2 0 0 0,-25-25 0 0 0,10 14 493 0 0,-70-52 0 0 0,54 52 3620 0 0,-93-46 0 0 0,162 87-2911 0 0,0 0 1 0 0,1-2-1 0 0,-1 0 0 0 0,2-1 0 0 0,20 1 1 0 0,127 10-2080 0 0,-114-13 870 0 0,55 8-3260 0 0,-59-6-1357 0 0,-2 1-2025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4.9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157 680 220 0 0,'0'0'14233'0'0,"16"-5"-13861"0"0,5-5-285 0 0,-8 4-46 0 0,0 1 0 0 0,1 0-1 0 0,-1 1 1 0 0,23-4 0 0 0,-31 7 82 0 0,-1 0 1 0 0,1 0-1 0 0,-1 0 0 0 0,0-1 1 0 0,1 1-1 0 0,-1-1 0 0 0,0 0 1 0 0,0 0-1 0 0,6-5 0 0 0,-9 6 30 0 0,0 1 0 0 0,-1-1 0 0 0,1 0 0 0 0,0 0-1 0 0,-1 0 1 0 0,1 0 0 0 0,0 0 0 0 0,-1 0 0 0 0,1 0 0 0 0,-1 0-1 0 0,1 0 1 0 0,-1 0 0 0 0,0 0 0 0 0,1 0 0 0 0,-1 0 0 0 0,0 0-1 0 0,0-2 1 0 0,0 1-10 0 0,0 0 0 0 0,0 1 0 0 0,-1-1 0 0 0,1 0 0 0 0,-1 0 0 0 0,0 0 0 0 0,1 1 0 0 0,-1-1 0 0 0,0 0 0 0 0,0 1 1 0 0,0-1-1 0 0,0 0 0 0 0,-2-1 0 0 0,-15-21 540 0 0,-51-57 641 0 0,59 70-1206 0 0,-2 0 0 0 0,0 0 0 0 0,0 2 0 0 0,-24-15 0 0 0,30 21-59 0 0,1 0 0 0 0,-1 0 0 0 0,1 1 0 0 0,-1 0 0 0 0,0 1 0 0 0,0-1 0 0 0,0 1 0 0 0,0 0 0 0 0,0 0 0 0 0,0 1 0 0 0,0 0 0 0 0,0 0 0 0 0,0 0 0 0 0,0 1-1 0 0,-9 1 1 0 0,12-1-45 0 0,0 0 0 0 0,0 1-1 0 0,0-1 1 0 0,0 0 0 0 0,0 1 0 0 0,0 0-1 0 0,0 0 1 0 0,0 0 0 0 0,0 0-1 0 0,1 0 1 0 0,-1 0 0 0 0,1 1-1 0 0,0-1 1 0 0,0 1 0 0 0,0-1 0 0 0,0 1-1 0 0,0 0 1 0 0,0 0 0 0 0,1 0-1 0 0,-1 0 1 0 0,1 0 0 0 0,0 0-1 0 0,0 0 1 0 0,0 1 0 0 0,1-1 0 0 0,-1 0-1 0 0,1 1 1 0 0,-1-1 0 0 0,1 4-1 0 0,0-1-12 0 0,0-1-1 0 0,1 1 0 0 0,-1-1 0 0 0,1 1 1 0 0,0-1-1 0 0,0 1 0 0 0,1-1 0 0 0,0 0 1 0 0,0 1-1 0 0,0-1 0 0 0,0 0 0 0 0,1 0 1 0 0,0 0-1 0 0,0-1 0 0 0,7 9 0 0 0,-4-7 0 0 0,-1-1 0 0 0,2 0 0 0 0,-1 0 0 0 0,0 0 0 0 0,1-1 0 0 0,0 0 0 0 0,0 0 0 0 0,0 0 0 0 0,0-1 0 0 0,12 3 0 0 0,-9-3-1 0 0,0-1 0 0 0,0 0 0 0 0,0 0 0 0 0,0-1 0 0 0,1-1 0 0 0,-1 0 0 0 0,0 0 0 0 0,12-2 0 0 0,-15 1-1 0 0,0-1 1 0 0,0 1-1 0 0,0-1 0 0 0,0-1 0 0 0,0 1 0 0 0,-1-1 0 0 0,1 0 0 0 0,-1-1 1 0 0,0 0-1 0 0,0 0 0 0 0,9-7 0 0 0,-5 0 2 0 0,0 0-1 0 0,0-1 1 0 0,-2 0-1 0 0,1 0 1 0 0,-1-1-1 0 0,-1 0 1 0 0,-1 0-1 0 0,0-1 1 0 0,0 1 0 0 0,-1-2-1 0 0,-1 1 1 0 0,4-25-1 0 0,-1-13-11 0 0,-2 1-1 0 0,-3-68 1 0 0,-2 100-2 0 0,0 3 11 0 0,0 1 0 0 0,-3-31 1 0 0,3 43 11 0 0,-1-1 1 0 0,1 1-1 0 0,-1-1 0 0 0,0 1 1 0 0,0-1-1 0 0,-1 1 0 0 0,1 0 0 0 0,-1-1 1 0 0,0 1-1 0 0,0 0 0 0 0,0 0 1 0 0,0 0-1 0 0,-4-4 0 0 0,4 5 0 0 0,1 1-1 0 0,0 0 0 0 0,0 0 0 0 0,-1 0 0 0 0,1 0 0 0 0,0 0 1 0 0,-1 0-1 0 0,1 0 0 0 0,-1 1 0 0 0,1-1 0 0 0,-1 0 1 0 0,0 1-1 0 0,1-1 0 0 0,-1 1 0 0 0,0 0 0 0 0,1 0 1 0 0,-1-1-1 0 0,0 1 0 0 0,1 0 0 0 0,-1 0 0 0 0,0 0 1 0 0,1 1-1 0 0,-4 0 0 0 0,3 0-5 0 0,0 0 0 0 0,0 0 0 0 0,0 1 0 0 0,0-1 1 0 0,0 1-1 0 0,0-1 0 0 0,0 1 0 0 0,1 0 0 0 0,-1 0 0 0 0,0 0 0 0 0,1 0 0 0 0,-1 0 0 0 0,1 0 0 0 0,-1 2 1 0 0,-4 8-9 0 0,1 1 1 0 0,1-1 0 0 0,0 0 0 0 0,-4 23 0 0 0,5-14-1 0 0,1 0-1 0 0,1 1 1 0 0,1-1-1 0 0,0 0 1 0 0,2 1 0 0 0,0-1-1 0 0,2 0 1 0 0,0 0-1 0 0,2 0 1 0 0,0-1-1 0 0,16 36 1 0 0,-14-37-176 0 0,2-1 0 0 0,0-1 0 0 0,1 0-1 0 0,1 0 1 0 0,0-1 0 0 0,1-1 0 0 0,1 0 0 0 0,0 0-1 0 0,1-2 1 0 0,1 0 0 0 0,0 0 0 0 0,27 14 0 0 0,-34-22-286 0 0,1-1-1 0 0,0 0 1 0 0,0 0 0 0 0,1-1 0 0 0,-1-1 0 0 0,1 1 0 0 0,-1-2 0 0 0,1 0 0 0 0,17 0-1 0 0,-20-1-733 0 0,1 0-1 0 0,0-1 0 0 0,-1-1 0 0 0,1 0 0 0 0,-1 0 0 0 0,1 0 1 0 0,9-5-1 0 0,7-3-5655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5.31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123 181 4772 0 0,'0'0'15628'0'0,"1"-5"-15410"0"0,-1 4-205 0 0,1 0 1 0 0,-1 0 0 0 0,0 0-1 0 0,0 0 1 0 0,1 0-1 0 0,-1 0 1 0 0,0 0 0 0 0,1 1-1 0 0,-1-1 1 0 0,1 0-1 0 0,-1 0 1 0 0,1 0-1 0 0,0 1 1 0 0,-1-1 0 0 0,1 0-1 0 0,0 1 1 0 0,-1-1-1 0 0,1 0 1 0 0,0 1 0 0 0,0-1-1 0 0,0 1 1 0 0,0-1-1 0 0,-1 1 1 0 0,1 0-1 0 0,0-1 1 0 0,1 1 0 0 0,32 0 382 0 0,-20 2-277 0 0,4 0-62 0 0,1-1 0 0 0,-1 0 1 0 0,1-1-1 0 0,-1-1 0 0 0,1-1 0 0 0,-1-1 0 0 0,1 0 1 0 0,-1-1-1 0 0,0-1 0 0 0,29-12 0 0 0,-46 16-50 0 0,0 1 0 0 0,1-1 0 0 0,-1 1 1 0 0,0-1-1 0 0,0 0 0 0 0,0 1 0 0 0,1-1 0 0 0,-1 0 0 0 0,0 0 0 0 0,0 0 0 0 0,0 0 0 0 0,0 0 0 0 0,0 0 0 0 0,0 0 0 0 0,-1 0 0 0 0,1 0 0 0 0,0 0 0 0 0,0 0 0 0 0,-1-1 0 0 0,1 1 0 0 0,-1 0 0 0 0,1 0 0 0 0,-1-1 0 0 0,0 1 1 0 0,1 0-1 0 0,-1-1 0 0 0,0 1 0 0 0,0 0 0 0 0,0-1 0 0 0,0 1 0 0 0,0-1 0 0 0,0 1 0 0 0,0 0 0 0 0,-1-1 0 0 0,1 1 0 0 0,0 0 0 0 0,-1-1 0 0 0,0-1 0 0 0,-1-1 10 0 0,-1 1 1 0 0,1-1-1 0 0,-1 1 0 0 0,0-1 0 0 0,0 1 1 0 0,0 0-1 0 0,0 0 0 0 0,0 0 1 0 0,-1 0-1 0 0,-6-4 0 0 0,-3 0 90 0 0,0 1 0 0 0,0 1 0 0 0,-1-1 0 0 0,0 2-1 0 0,0 0 1 0 0,0 1 0 0 0,0 0 0 0 0,0 1 0 0 0,-1 1 0 0 0,1 0 0 0 0,-15 1-1 0 0,16 1 70 0 0,0 0 0 0 0,1 0 0 0 0,-1 1 0 0 0,0 1-1 0 0,1 0 1 0 0,0 1 0 0 0,0 0 0 0 0,0 1 0 0 0,0 0-1 0 0,1 1 1 0 0,0 1 0 0 0,-17 11 0 0 0,24-14-147 0 0,0 0 1 0 0,0 1 0 0 0,0-1-1 0 0,1 1 1 0 0,-1-1 0 0 0,1 1-1 0 0,0 0 1 0 0,0 0 0 0 0,1 1-1 0 0,0-1 1 0 0,0 0 0 0 0,0 1-1 0 0,0 0 1 0 0,1-1 0 0 0,0 1-1 0 0,0 0 1 0 0,1-1 0 0 0,0 1-1 0 0,0 0 1 0 0,0 0 0 0 0,0 0-1 0 0,1-1 1 0 0,0 1 0 0 0,2 6-1 0 0,0 1-22 0 0,1 0 0 0 0,1 0 1 0 0,0 0-1 0 0,1 0 0 0 0,0-1 0 0 0,1 0 0 0 0,0 0 0 0 0,1-1 0 0 0,10 12 0 0 0,2-2-27 0 0,1 0 1 0 0,1-2 0 0 0,0 0 0 0 0,2-1-1 0 0,0-2 1 0 0,1 0 0 0 0,41 18-1 0 0,-14-12-1404 0 0,0-2 0 0 0,1-3 0 0 0,56 11 0 0 0,-73-22-5346 0 0,-4-5-6591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7.02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396 699 7129 0 0,'0'0'8141'0'0,"7"-17"-7280"0"0,0 0-662 0 0,38-100 763 0 0,-33 77-859 0 0,0-1 1 0 0,-3 0 0 0 0,-2 0 0 0 0,-1-1 0 0 0,-2 0-1 0 0,-3-73 1 0 0,-2 103-88 0 0,0 0 0 0 0,-1 0-1 0 0,0 0 1 0 0,-1 1 0 0 0,0-1-1 0 0,-1 1 1 0 0,-6-13 0 0 0,7 19-3 0 0,0 0 0 0 0,0 0 0 0 0,0 0 1 0 0,0 0-1 0 0,-1 1 0 0 0,0-1 0 0 0,0 1 1 0 0,0 0-1 0 0,-1 0 0 0 0,1 0 1 0 0,-1 1-1 0 0,0-1 0 0 0,0 1 0 0 0,0 1 1 0 0,0-1-1 0 0,-8-2 0 0 0,3 2 42 0 0,-1 1-1 0 0,0 0 1 0 0,1 1-1 0 0,-1 0 1 0 0,0 0 0 0 0,0 1-1 0 0,1 1 1 0 0,-1 0-1 0 0,0 0 1 0 0,1 1 0 0 0,-1 1-1 0 0,-11 3 1 0 0,-4 4 149 0 0,0 0 1 0 0,0 2-1 0 0,-35 21 0 0 0,41-20 154 0 0,-28 21-1 0 0,44-31-293 0 0,0 0 0 0 0,0 1 0 0 0,1-1 0 0 0,-1 1 0 0 0,1-1 0 0 0,0 1 0 0 0,0 0 1 0 0,0 0-1 0 0,1 0 0 0 0,-1 1 0 0 0,1-1 0 0 0,0 0 0 0 0,1 1 0 0 0,-2 5 0 0 0,2-9-66 0 0,1 0 0 0 0,0 1 1 0 0,1-1-1 0 0,-1 0 0 0 0,0 0 0 0 0,0 1 0 0 0,1-1 0 0 0,-1 0 1 0 0,0 0-1 0 0,1 0 0 0 0,-1 1 0 0 0,1-1 0 0 0,0 0 1 0 0,-1 0-1 0 0,1 0 0 0 0,0 0 0 0 0,0 0 0 0 0,-1 0 0 0 0,1 0 1 0 0,0 0-1 0 0,0 0 0 0 0,0-1 0 0 0,0 1 0 0 0,0 0 1 0 0,0 0-1 0 0,1-1 0 0 0,-1 1 0 0 0,0-1 0 0 0,3 1 1 0 0,2 2-12 0 0,1-1 0 0 0,1 0 0 0 0,-1-1 0 0 0,8 1 0 0 0,16 1 28 0 0,0-2-1 0 0,1-1 1 0 0,-1-2-1 0 0,34-5 0 0 0,121-30 84 0 0,-182 36-97 0 0,93-24 37 0 0,42-10 65 0 0,-116 31-131 0 0,0 1 0 0 0,0 0 0 0 0,0 2 0 0 0,25 2 0 0 0,-45-1 13 0 0,1 0 1 0 0,-1 1-1 0 0,1-1 1 0 0,-1 1 0 0 0,1 0-1 0 0,-1 0 1 0 0,1 0-1 0 0,-1 0 1 0 0,0 1 0 0 0,0-1-1 0 0,0 1 1 0 0,0 0-1 0 0,0 0 1 0 0,0 0 0 0 0,0 0-1 0 0,-1 1 1 0 0,1-1-1 0 0,2 4 1 0 0,-2-2 7 0 0,-1 0 0 0 0,0 0 1 0 0,0 0-1 0 0,-1 0 0 0 0,1 0 0 0 0,-1 0 0 0 0,0 1 0 0 0,0-1 1 0 0,0 1-1 0 0,-1-1 0 0 0,1 0 0 0 0,-1 1 0 0 0,0-1 0 0 0,-1 7 1 0 0,-2 8-124 0 0,-1 1 0 0 0,0-1 0 0 0,-2 0 1 0 0,0-1-1 0 0,-15 30 0 0 0,13-31-232 0 0,1 0 1 0 0,0 1-1 0 0,1 0 0 0 0,1 0 1 0 0,1 0-1 0 0,-3 30 0 0 0,7-47 220 0 0,0 1-1 0 0,0 0 0 0 0,0-1 1 0 0,0 1-1 0 0,1-1 1 0 0,-1 1-1 0 0,1 0 0 0 0,-1-1 1 0 0,1 1-1 0 0,-1-1 1 0 0,1 1-1 0 0,0-1 0 0 0,0 1 1 0 0,0-1-1 0 0,0 0 0 0 0,0 1 1 0 0,0-1-1 0 0,0 0 1 0 0,1 0-1 0 0,-1 0 0 0 0,0 0 1 0 0,0 0-1 0 0,1 0 1 0 0,-1 0-1 0 0,1 0 0 0 0,-1-1 1 0 0,1 1-1 0 0,-1 0 0 0 0,1-1 1 0 0,0 0-1 0 0,-1 1 1 0 0,1-1-1 0 0,-1 0 0 0 0,1 0 1 0 0,0 1-1 0 0,3-2 0 0 0,6 2-1165 0 0,0-2 0 0 0,0 1-1 0 0,23-5 1 0 0,-32 4 1095 0 0,30-5-2802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7.83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241 331 2980 0 0,'0'0'11091'0'0,"-16"1"-9427"0"0,12-1-1547 0 0,-33 4 1092 0 0,-54 12-1 0 0,84-14-1057 0 0,1 0 0 0 0,-1 1-1 0 0,1 0 1 0 0,0 0 0 0 0,0 0 0 0 0,0 0 0 0 0,0 1-1 0 0,1 0 1 0 0,-1 0 0 0 0,1 1 0 0 0,-7 7-1 0 0,10-10-140 0 0,1 0-1 0 0,0-1 1 0 0,-1 1-1 0 0,1 0 1 0 0,0 0-1 0 0,0 0 1 0 0,0 0-1 0 0,0 0 1 0 0,0 1-1 0 0,1-1 1 0 0,-1 0-1 0 0,1 0 1 0 0,-1 0-1 0 0,1 1 1 0 0,0-1-1 0 0,0 0 1 0 0,0 0-1 0 0,0 1 1 0 0,0-1-1 0 0,0 0 1 0 0,1 0-1 0 0,-1 1 1 0 0,1-1-1 0 0,-1 0 1 0 0,1 0-1 0 0,0 0 1 0 0,0 0-1 0 0,0 0 1 0 0,0 0-1 0 0,0 0 1 0 0,1 0-1 0 0,-1 0 1 0 0,1 0-1 0 0,-1-1 1 0 0,1 1-1 0 0,2 2 1 0 0,6 4 17 0 0,1-1 0 0 0,-1 1-1 0 0,1-2 1 0 0,1 1 0 0 0,-1-2 0 0 0,1 0 0 0 0,0 0 0 0 0,0-1 0 0 0,0 0-1 0 0,1-1 1 0 0,0 0 0 0 0,-1-1 0 0 0,1-1 0 0 0,0 0 0 0 0,0-1 0 0 0,0 0-1 0 0,14-2 1 0 0,-22 1-25 0 0,1 0 0 0 0,-1-1 0 0 0,1 0-1 0 0,-1 0 1 0 0,0 0 0 0 0,0 0 0 0 0,0-1 0 0 0,0 0 0 0 0,0 0-1 0 0,0 0 1 0 0,-1 0 0 0 0,1-1 0 0 0,-1 0 0 0 0,0 0-1 0 0,-1 0 1 0 0,7-8 0 0 0,-8 9-1 0 0,0 0 0 0 0,0 0 1 0 0,0 0-1 0 0,-1 0 0 0 0,1 0 0 0 0,-1-1 1 0 0,0 1-1 0 0,0 0 0 0 0,0-1 0 0 0,0 1 1 0 0,0-1-1 0 0,-1 1 0 0 0,0 0 0 0 0,0-1 1 0 0,0 0-1 0 0,0 1 0 0 0,0-1 0 0 0,0 1 1 0 0,-1 0-1 0 0,0-1 0 0 0,0 1 0 0 0,0-1 1 0 0,0 1-1 0 0,0 0 0 0 0,-1 0 0 0 0,0 0 0 0 0,1 0 1 0 0,-4-5-1 0 0,-1 2-11 0 0,1 0 1 0 0,-1 1-1 0 0,0-1 1 0 0,-1 1-1 0 0,1 0 1 0 0,-1 1-1 0 0,0-1 1 0 0,0 1-1 0 0,-1 1 1 0 0,1-1-1 0 0,-1 1 1 0 0,0 1-1 0 0,-13-4 1 0 0,9 4-5 0 0,1 0 0 0 0,-1 1 0 0 0,0 0 0 0 0,0 1 0 0 0,0 0 0 0 0,0 0 0 0 0,0 2 0 0 0,-20 4 0 0 0,28-5 6 0 0,1 0 0 0 0,0 0 0 0 0,-1 1 0 0 0,1-1 0 0 0,0 1 0 0 0,0 0 0 0 0,0 0 0 0 0,0 0 0 0 0,0 0 0 0 0,1 0 0 0 0,-1 1 0 0 0,1 0 0 0 0,-1-1 0 0 0,-2 5 0 0 0,5-6-3 0 0,-1 0 1 0 0,1 0-1 0 0,-1 0 0 0 0,1 1 1 0 0,-1-1-1 0 0,1 0 0 0 0,0 0 0 0 0,-1 0 1 0 0,1 1-1 0 0,0-1 0 0 0,0 0 1 0 0,0 0-1 0 0,0 1 0 0 0,0-1 0 0 0,0 0 1 0 0,0 1-1 0 0,0-1 0 0 0,1 0 1 0 0,-1 0-1 0 0,1 0 0 0 0,-1 1 0 0 0,0-1 1 0 0,1 0-1 0 0,0 0 0 0 0,-1 0 1 0 0,1 0-1 0 0,0 0 0 0 0,0 0 0 0 0,-1 0 1 0 0,1 0-1 0 0,0 0 0 0 0,0 0 1 0 0,0 0-1 0 0,0-1 0 0 0,0 1 0 0 0,0 0 1 0 0,0-1-1 0 0,0 1 0 0 0,1-1 1 0 0,-1 1-1 0 0,2 0 0 0 0,13 6-4 0 0,1-1-1 0 0,0 0 0 0 0,0-1 1 0 0,0-1-1 0 0,0 0 1 0 0,1-2-1 0 0,0 0 0 0 0,-1-1 1 0 0,1 0-1 0 0,19-3 0 0 0,-6-1-2 0 0,-1-1-1 0 0,0-2 0 0 0,0-1 0 0 0,0-2 0 0 0,28-11 0 0 0,-37 11 31 0 0,0-1-1 0 0,-1 0 1 0 0,0-2 0 0 0,-1 0 0 0 0,0-1-1 0 0,31-29 1 0 0,-42 34-3 0 0,-1 0 0 0 0,0-1-1 0 0,0 1 1 0 0,-1-1 0 0 0,0-1-1 0 0,0 1 1 0 0,4-13 0 0 0,-7 15-5 0 0,-1 1 1 0 0,0-1-1 0 0,0 0 1 0 0,-1 1-1 0 0,0-1 1 0 0,0 0-1 0 0,-1 0 1 0 0,0 0-1 0 0,0 0 1 0 0,0 0-1 0 0,-1 1 1 0 0,-2-11 0 0 0,1 12 8 0 0,0-1 0 0 0,0 1 1 0 0,-1-1-1 0 0,0 1 0 0 0,1 0 1 0 0,-2 0-1 0 0,1 0 0 0 0,-1 0 1 0 0,0 1-1 0 0,0-1 0 0 0,0 1 1 0 0,0 0-1 0 0,-1 0 0 0 0,1 1 1 0 0,-1-1-1 0 0,0 1 0 0 0,0 0 1 0 0,-1 0-1 0 0,1 1 0 0 0,-12-4 1 0 0,11 4 7 0 0,-1 0 0 0 0,0 0 1 0 0,1 0-1 0 0,-1 1 1 0 0,0 1-1 0 0,0-1 1 0 0,0 1-1 0 0,0 0 1 0 0,0 0-1 0 0,0 1 0 0 0,0 0 1 0 0,0 0-1 0 0,1 1 1 0 0,-1 0-1 0 0,0 0 1 0 0,1 0-1 0 0,-12 7 1 0 0,8-2 24 0 0,0 0 0 0 0,1 2 0 0 0,-1-1 0 0 0,2 1 0 0 0,-1 0 0 0 0,1 1 0 0 0,1 0 0 0 0,0 0 0 0 0,0 1 0 0 0,1-1 0 0 0,0 2 0 0 0,1-1 0 0 0,0 0 0 0 0,1 1 0 0 0,0 0 0 0 0,1 0 0 0 0,0 0 0 0 0,1 1 0 0 0,0-1 0 0 0,1 1 0 0 0,1-1 0 0 0,0 1 0 0 0,1-1 0 0 0,0 1 0 0 0,0-1 0 0 0,2 0 0 0 0,-1 1 0 0 0,2-1 0 0 0,6 16 0 0 0,0-8-32 0 0,0-2 0 0 0,2 0 0 0 0,0 0 1 0 0,1-1-1 0 0,0 0 0 0 0,1-2 0 0 0,1 1 0 0 0,1-2 0 0 0,0 0 0 0 0,1-1 0 0 0,1 0 0 0 0,0-2 0 0 0,0 0 0 0 0,34 15 0 0 0,-23-14-20 0 0,1-1 0 0 0,0-2 0 0 0,0 0 0 0 0,1-2 0 0 0,0-2 0 0 0,1-1 0 0 0,-1-1 0 0 0,1-1-1 0 0,42-4 1 0 0,-64 1 4 0 0,-1 0-1 0 0,0 0 0 0 0,1-1 1 0 0,-1-1-1 0 0,0 0 1 0 0,0 0-1 0 0,13-7 0 0 0,-19 9 8 0 0,0-1 0 0 0,0 0 0 0 0,0 0 0 0 0,0 0 0 0 0,-1 0 0 0 0,1 0 0 0 0,-1-1 0 0 0,0 1-1 0 0,1-1 1 0 0,-1 0 0 0 0,0 1 0 0 0,-1-1 0 0 0,1 0 0 0 0,0 0 0 0 0,-1 0 0 0 0,0-1 0 0 0,0 1-1 0 0,0 0 1 0 0,0 0 0 0 0,0-1 0 0 0,0 1 0 0 0,-1 0 0 0 0,0-1 0 0 0,0-3 0 0 0,0 1 7 0 0,0 1 1 0 0,-1-1 0 0 0,0 1-1 0 0,0-1 1 0 0,-1 1 0 0 0,0 0 0 0 0,1 0-1 0 0,-2-1 1 0 0,1 1 0 0 0,-1 1-1 0 0,1-1 1 0 0,-1 0 0 0 0,-5-5-1 0 0,3 4 6 0 0,-2-1 0 0 0,1 1 0 0 0,-1 0 0 0 0,1 1 0 0 0,-2 0 0 0 0,1 0 0 0 0,-15-7 0 0 0,10 6 5 0 0,0 1 1 0 0,-1 0-1 0 0,0 1 0 0 0,1 1 0 0 0,-1 0 0 0 0,-1 1 0 0 0,1 0 1 0 0,0 1-1 0 0,0 0 0 0 0,-1 1 0 0 0,-13 2 0 0 0,-9 9 90 0 0,34-10-114 0 0,1-1 0 0 0,0 1 1 0 0,0-1-1 0 0,0 1 0 0 0,0-1 0 0 0,-1 1 0 0 0,1 0 0 0 0,0 0 0 0 0,0-1 0 0 0,0 1 0 0 0,0 0 0 0 0,1 0 1 0 0,-1 0-1 0 0,0 0 0 0 0,0 0 0 0 0,0 0 0 0 0,1 0 0 0 0,-1 1 0 0 0,1-1 0 0 0,-1 0 0 0 0,1 0 0 0 0,-1 0 1 0 0,1 1-1 0 0,-1 1 0 0 0,2-2-14 0 0,-1 0 1 0 0,0 0-1 0 0,1 1 1 0 0,0-1-1 0 0,-1 0 1 0 0,1 0-1 0 0,0 0 1 0 0,-1 0-1 0 0,1-1 1 0 0,0 1-1 0 0,0 0 0 0 0,0 0 1 0 0,0 0-1 0 0,0-1 1 0 0,0 1-1 0 0,0 0 1 0 0,0-1-1 0 0,0 1 1 0 0,0-1-1 0 0,0 1 1 0 0,3 0-1 0 0,26 7-82 0 0,-11-5 57 0 0,0-1 0 0 0,0 0 0 0 0,0-2 1 0 0,34-3-1 0 0,75-17-506 0 0,-16 1 18 0 0,-108 18 523 0 0,1 0 0 0 0,-1 1 0 0 0,1 0 0 0 0,-1 0 0 0 0,1 0 0 0 0,6 2 0 0 0,-10-2 16 0 0,0 1 0 0 0,0-1 0 0 0,1 0 1 0 0,-1 1-1 0 0,0 0 0 0 0,0-1 1 0 0,0 1-1 0 0,-1 0 0 0 0,1-1 1 0 0,0 1-1 0 0,0 0 0 0 0,0 0 0 0 0,0 0 1 0 0,-1 0-1 0 0,1-1 0 0 0,0 1 1 0 0,-1 0-1 0 0,1 0 0 0 0,-1 1 1 0 0,1-1-1 0 0,-1 0 0 0 0,1 0 1 0 0,-1 0-1 0 0,0 0 0 0 0,0 0 0 0 0,0 0 1 0 0,1 1-1 0 0,-1-1 0 0 0,0 2 1 0 0,0 16 213 0 0,0-11-234 0 0,0 1-1 0 0,0 0 1 0 0,1-1 0 0 0,4 16 0 0 0,-5-22-98 0 0,1 0 1 0 0,0 0 0 0 0,0 0 0 0 0,-1-1-1 0 0,1 1 1 0 0,0 0 0 0 0,0-1 0 0 0,0 1 0 0 0,1-1-1 0 0,-1 1 1 0 0,0-1 0 0 0,1 1 0 0 0,-1-1-1 0 0,0 0 1 0 0,1 0 0 0 0,0 0 0 0 0,-1 0-1 0 0,1 0 1 0 0,0 0 0 0 0,-1 0 0 0 0,1 0-1 0 0,0-1 1 0 0,0 1 0 0 0,0-1 0 0 0,0 1 0 0 0,-1-1-1 0 0,4 1 1 0 0,-3-1-386 0 0,1 0-1 0 0,-1 0 1 0 0,0 0 0 0 0,1 0-1 0 0,-1 0 1 0 0,1 0-1 0 0,-1 0 1 0 0,0-1 0 0 0,1 1-1 0 0,-1-1 1 0 0,0 0 0 0 0,1 0-1 0 0,2-1 1 0 0,19-17-6354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8.19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120 19 10453 0 0,'0'0'8749'0'0,"-92"-16"-8077"0"0,73 13-488 0 0,11 3-184 0 0,25 0-2292 0 0,4 3 847 0 0,5 7-891 0 0,6 5-2184 0 0,-5-5-1961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8.53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102 373 3828 0 0,'0'0'10793'0'0,"16"-2"-9358"0"0,53-10-311 0 0,-67 12-1056 0 0,1-1 1 0 0,0 0-1 0 0,0 0 1 0 0,0 0-1 0 0,-1-1 1 0 0,1 1 0 0 0,0-1-1 0 0,-1 1 1 0 0,1-1-1 0 0,-1 0 1 0 0,0 0 0 0 0,1 0-1 0 0,-1 0 1 0 0,0 0-1 0 0,0-1 1 0 0,-1 1-1 0 0,3-4 1 0 0,4-4 131 0 0,7-9-10 0 0,-1 0 1 0 0,0-2 0 0 0,16-32-1 0 0,-24 40-162 0 0,0 0-1 0 0,-1 0 1 0 0,-1 0-1 0 0,0 0 0 0 0,-1-1 1 0 0,-1 1-1 0 0,2-24 1 0 0,-3 34-18 0 0,-1 0 0 0 0,0 0 0 0 0,-1 0 0 0 0,1 0 0 0 0,0 1 0 0 0,-1-1 0 0 0,1 0 0 0 0,-1 0 0 0 0,0 0 0 0 0,0 1 0 0 0,0-1 0 0 0,-1 0 0 0 0,1 1 0 0 0,0-1 0 0 0,-1 1 0 0 0,0-1 0 0 0,1 1 1 0 0,-1 0-1 0 0,0 0 0 0 0,0 0 0 0 0,-1 0 0 0 0,1 0 0 0 0,0 0 0 0 0,-1 1 0 0 0,1-1 0 0 0,-1 1 0 0 0,1-1 0 0 0,-1 1 0 0 0,1 0 0 0 0,-1 0 0 0 0,0 0 0 0 0,0 0 0 0 0,0 1 0 0 0,0-1 0 0 0,-3 1 0 0 0,-2-1 61 0 0,0 1 0 0 0,0 0 0 0 0,1 0-1 0 0,-1 1 1 0 0,0 0 0 0 0,1 0 0 0 0,-1 1-1 0 0,1 0 1 0 0,-1 0 0 0 0,1 1 0 0 0,0 0-1 0 0,-11 6 1 0 0,4 0 117 0 0,1 1 0 0 0,-1 0-1 0 0,2 1 1 0 0,-1 0 0 0 0,2 1-1 0 0,0 0 1 0 0,0 1 0 0 0,1 0-1 0 0,0 1 1 0 0,1 0 0 0 0,-13 28 0 0 0,18-31-141 0 0,0 0 0 0 0,0 0 1 0 0,1 0-1 0 0,0 0 1 0 0,0 1-1 0 0,2-1 0 0 0,-1 1 1 0 0,2-1-1 0 0,-1 1 1 0 0,2 0-1 0 0,-1-1 0 0 0,2 1 1 0 0,-1-1-1 0 0,2 1 1 0 0,-1-1-1 0 0,2 0 0 0 0,7 20 1 0 0,-2-15-49 0 0,1 1-1 0 0,1-1 1 0 0,0-1 0 0 0,0 0 0 0 0,2 0 0 0 0,0-1 0 0 0,1-1-1 0 0,0 0 1 0 0,1-1 0 0 0,0 0 0 0 0,1-2 0 0 0,0 0-1 0 0,0 0 1 0 0,19 7 0 0 0,-10-7-480 0 0,-1-1 0 0 0,2 0 0 0 0,48 8 0 0 0,-48-13-1104 0 0,0-1 0 0 0,0-1 0 0 0,48-3 0 0 0,-38-5-5115 0 0</inkml:trace>
  <inkml:trace contextRef="#ctx0" brushRef="#br0" timeOffset="1">1339 261 9713 0 0,'0'0'9909'0'0,"-16"-7"-18582"0"0,24 7-288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8.8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0 13893 0 0,'0'0'9777'0'0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39.73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25 62 784 0 0,'0'0'12535'0'0,"4"0"-11964"0"0,16 0 2537 0 0,-20-10-1626 0 0,0-1-1386 0 0,-1 8-100 0 0,1 0 0 0 0,-1 0 0 0 0,1 0 0 0 0,0 0 0 0 0,1 0-1 0 0,-1 0 1 0 0,0 0 0 0 0,1 0 0 0 0,0 1 0 0 0,-1-1 0 0 0,3-5-1 0 0,-2 10 73 0 0,0 1-1 0 0,0-1 0 0 0,0 1 0 0 0,1-1 0 0 0,-1 0 0 0 0,0 0 1 0 0,1 1-1 0 0,0-1 0 0 0,-1 0 0 0 0,1 0 0 0 0,4 3 0 0 0,22 16-73 0 0,-28-20 426 0 0,-11 0-124 0 0,0-1 1 0 0,0 0-1 0 0,0-1 0 0 0,0 0 1 0 0,0-1-1 0 0,-18-5 1 0 0,23 3-464 0 0,11 2-756 0 0,11-1-610 0 0,-4 3 267 0 0,4 0-1377 0 0,-3 1-1940 0 0,3 1-2523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4:40.30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83 39 3524 0 0,'0'0'13190'0'0,"-9"-6"-12631"0"0,-27-19-40 0 0,18 17 606 0 0,16 9-406 0 0,7-1-637 0 0,2 1 41 0 0,0 0 0 0 0,0 0 0 0 0,0 1 0 0 0,-1 0 0 0 0,1 0 0 0 0,-1 0 0 0 0,11 6 0 0 0,-17-8-79 0 0,0 0 0 0 0,1 0 0 0 0,-1 0 0 0 0,0 1 0 0 0,0-1 0 0 0,0 0 0 0 0,1 0 0 0 0,-1 1 0 0 0,0-1 0 0 0,0 0 0 0 0,0 0 0 0 0,1 1 0 0 0,-1-1 0 0 0,0 0 0 0 0,0 1 0 0 0,0-1 0 0 0,0 0 0 0 0,0 0 0 0 0,0 1 0 0 0,0-1 0 0 0,0 0 0 0 0,0 1 0 0 0,0-1 0 0 0,0 0 0 0 0,0 1 1 0 0,0-1-1 0 0,0 0 0 0 0,0 1 0 0 0,0-1 0 0 0,0 0 0 0 0,0 0 0 0 0,0 1 0 0 0,0-1 0 0 0,-1 0 0 0 0,1 1 0 0 0,0-1 0 0 0,0 0 0 0 0,0 0 0 0 0,0 1 0 0 0,-1-1 0 0 0,1 0 0 0 0,0 0 0 0 0,0 0 0 0 0,-1 1 0 0 0,1-1 0 0 0,0 0 0 0 0,0 0 0 0 0,-1 0 0 0 0,1 1 0 0 0,-14 9 446 0 0,11-9-426 0 0,0 1-1 0 0,-1-1 0 0 0,1 0 0 0 0,0 0 0 0 0,-1 0 1 0 0,1 0-1 0 0,-6 0 0 0 0,8-1-52 0 0,-1 1-1 0 0,1-1 1 0 0,0 0 0 0 0,0 0-1 0 0,0 0 1 0 0,0-1 0 0 0,0 1-1 0 0,0 0 1 0 0,0 0 0 0 0,-1-1 0 0 0,1 1-1 0 0,0 0 1 0 0,0-1 0 0 0,0 1-1 0 0,0-1 1 0 0,0 0 0 0 0,0 1-1 0 0,1-1 1 0 0,-1 0 0 0 0,0 1-1 0 0,0-1 1 0 0,0 0 0 0 0,1 0-1 0 0,-1 0 1 0 0,-1-2 0 0 0,-10-25-30 0 0,12 28 44 0 0,23 6-2120 0 0,-23-2 695 0 0,-6 8 4482 0 0,3-8-6514 0 0,12-24-16906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44.49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497 266 1212 0 0,'0'0'11767'0'0,"2"-3"-10950"0"0,-1 0-627 0 0,1-1 0 0 0,-1 1 0 0 0,0-1 0 0 0,0 1 0 0 0,0-1 0 0 0,0 0 0 0 0,-1 0 0 0 0,1 1 0 0 0,-1-1 0 0 0,0 0 0 0 0,0 0 0 0 0,0 1 0 0 0,-1-1 0 0 0,1 0 0 0 0,-1 0 0 0 0,0 1 0 0 0,0-1 0 0 0,0 1 0 0 0,-1-1 0 0 0,1 1 0 0 0,-1-1 0 0 0,0 1 0 0 0,0 0 0 0 0,0 0 0 0 0,0-1 0 0 0,-1 2 0 0 0,1-1 0 0 0,-1 0 0 0 0,1 0 0 0 0,-1 1 0 0 0,0 0 0 0 0,0-1 0 0 0,-1 1 0 0 0,1 0 0 0 0,-4-1 0 0 0,-10-5 71 0 0,0 1 1 0 0,0 0-1 0 0,-34-7 1 0 0,44 13-243 0 0,1 0 1 0 0,-1 0 0 0 0,0 1 0 0 0,0 0-1 0 0,0 0 1 0 0,1 0 0 0 0,-1 1 0 0 0,0 0-1 0 0,0 1 1 0 0,1-1 0 0 0,-1 1 0 0 0,1 0-1 0 0,-12 6 1 0 0,-3 3 33 0 0,1 0 0 0 0,0 1 0 0 0,1 1 1 0 0,1 1-1 0 0,0 1 0 0 0,-20 21 0 0 0,26-23-33 0 0,2 1 1 0 0,-1 0-1 0 0,2 0 0 0 0,0 2 1 0 0,0-1-1 0 0,2 1 1 0 0,-9 23-1 0 0,13-28-24 0 0,0 0 0 0 0,1 1 0 0 0,0-1 1 0 0,0 1-1 0 0,1-1 0 0 0,1 1 0 0 0,0 0 0 0 0,1-1 1 0 0,0 1-1 0 0,1-1 0 0 0,0 1 0 0 0,4 12 0 0 0,5 11-17 0 0,26 54-1 0 0,-30-75 16 0 0,0-1 1 0 0,1 1 0 0 0,1-1-1 0 0,0-1 1 0 0,1 1-1 0 0,16 15 1 0 0,-21-25 20 0 0,-1 0 1 0 0,1 0-1 0 0,0 0 1 0 0,0 0-1 0 0,0-1 1 0 0,0 0-1 0 0,0 0 1 0 0,0 0-1 0 0,1-1 0 0 0,-1 1 1 0 0,0-1-1 0 0,9 0 1 0 0,8 0 118 0 0,39-2 1 0 0,-50 0-120 0 0,5-1 29 0 0,0 0 1 0 0,0-1-1 0 0,0-1 1 0 0,29-10 0 0 0,59-33 190 0 0,-86 39-173 0 0,-3 0 2 0 0,-1 1 0 0 0,0-2 1 0 0,0 1-1 0 0,-1-2 0 0 0,-1 0 0 0 0,1-1 1 0 0,12-14-1 0 0,-19 18 21 0 0,0 0 1 0 0,-1 0 0 0 0,0 0-1 0 0,-1-1 1 0 0,0 1-1 0 0,0-1 1 0 0,0 0-1 0 0,-1 0 1 0 0,0-1 0 0 0,-1 1-1 0 0,0-1 1 0 0,0 1-1 0 0,-1-1 1 0 0,1-15-1 0 0,-3 2-25 0 0,-1 1 0 0 0,-1-1 1 0 0,-1 1-1 0 0,-1 0 0 0 0,0 0 0 0 0,-2 0 0 0 0,-1 1 0 0 0,0 0 0 0 0,-1 0 0 0 0,-13-19 0 0 0,5 12-156 0 0,0 1 0 0 0,-2 1 0 0 0,-1 1 0 0 0,-1 0 1 0 0,-2 2-1 0 0,-32-27 0 0 0,48 43-45 0 0,-1 1 0 0 0,0-1 1 0 0,0 1-1 0 0,0 1 0 0 0,-1 0 1 0 0,1 0-1 0 0,-1 1 0 0 0,0 0 1 0 0,-18-4-1 0 0,21 7-134 0 0,0-1 0 0 0,0 1 0 0 0,0 0 0 0 0,0 0 0 0 0,0 1 0 0 0,0-1 0 0 0,-6 3 0 0 0,6-1-408 0 0,1-1-1 0 0,-1 2 1 0 0,1-1-1 0 0,0 0 1 0 0,0 1-1 0 0,0 0 1 0 0,0 0 0 0 0,-5 5-1 0 0,-19 20-6387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3:55.45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326 215 5957 0 0,'0'0'8544'0'0,"2"-13"-7517"0"0,0 3-872 0 0,0 1 55 0 0,0 0 1 0 0,-1-1-1 0 0,0 1 1 0 0,-1-1-1 0 0,1 0 0 0 0,-2 1 1 0 0,0-1-1 0 0,0 1 1 0 0,0-1-1 0 0,-4-9 1 0 0,2 12-65 0 0,0 1 0 0 0,0-1 0 0 0,0 1 0 0 0,-1 0 1 0 0,0 0-1 0 0,-8-9 0 0 0,9 12-69 0 0,0 1-1 0 0,1 0 1 0 0,-1 0-1 0 0,0 0 1 0 0,0 0-1 0 0,-1 0 1 0 0,1 0-1 0 0,0 1 1 0 0,-1 0 0 0 0,1-1-1 0 0,0 1 1 0 0,-1 0-1 0 0,1 1 1 0 0,-1-1-1 0 0,-5 1 1 0 0,-2 0 8 0 0,0 1 0 0 0,1 0 0 0 0,-1 1 0 0 0,0 0 0 0 0,0 0 0 0 0,1 2 0 0 0,-1-1 0 0 0,1 1 0 0 0,0 1 0 0 0,0 0 0 0 0,1 0-1 0 0,-1 1 1 0 0,1 0 0 0 0,1 0 0 0 0,-1 1 0 0 0,1 0 0 0 0,0 1 0 0 0,0 0 0 0 0,1 0 0 0 0,0 1 0 0 0,1 0 0 0 0,0 0 0 0 0,0 0 0 0 0,-8 21 0 0 0,12-26-89 0 0,1 0 0 0 0,0 0 1 0 0,0 0-1 0 0,0 0 0 0 0,0 0 0 0 0,1 1 0 0 0,0-1 1 0 0,0 0-1 0 0,0 0 0 0 0,0 1 0 0 0,1-1 0 0 0,-1 0 1 0 0,1 0-1 0 0,0 1 0 0 0,0-1 0 0 0,1 0 1 0 0,-1 0-1 0 0,1 0 0 0 0,0-1 0 0 0,0 1 0 0 0,0 0 1 0 0,1-1-1 0 0,-1 1 0 0 0,1-1 0 0 0,0 0 0 0 0,0 0 1 0 0,0 0-1 0 0,0 0 0 0 0,4 3 0 0 0,1-1-11 0 0,0 0 0 0 0,0 0 1 0 0,1-1-1 0 0,-1 0 0 0 0,1-1 0 0 0,0 0 0 0 0,0 0 1 0 0,1 0-1 0 0,-1-2 0 0 0,0 1 0 0 0,1-1 0 0 0,11 0 0 0 0,-8-1-72 0 0,0 0 1 0 0,0-1-1 0 0,0-1 0 0 0,0 0 0 0 0,0-1 0 0 0,18-6 0 0 0,-26 7 82 0 0,0 0-1 0 0,0-1 1 0 0,-1 1-1 0 0,1-1 1 0 0,0 0-1 0 0,-1 0 1 0 0,0 0-1 0 0,0-1 1 0 0,0 1-1 0 0,0-1 1 0 0,-1 0-1 0 0,1 0 1 0 0,-1-1-1 0 0,0 1 1 0 0,0-1-1 0 0,0 1 1 0 0,-1-1-1 0 0,3-8 1 0 0,-4 12 17 0 0,-1 0 0 0 0,1 0 1 0 0,-1 0-1 0 0,0 0 0 0 0,0 0 1 0 0,1 0-1 0 0,-1 0 0 0 0,0 0 1 0 0,0 0-1 0 0,0 0 1 0 0,0 0-1 0 0,0 0 0 0 0,0 0 1 0 0,0 0-1 0 0,-1 0 0 0 0,1 0 1 0 0,0 0-1 0 0,0 0 0 0 0,-1 0 1 0 0,1 0-1 0 0,-1-1 0 0 0,0 1 15 0 0,1 1-1 0 0,-1-1 0 0 0,0 1 0 0 0,1-1 0 0 0,-1 1 1 0 0,0 0-1 0 0,1-1 0 0 0,-1 1 0 0 0,0 0 0 0 0,0 0 1 0 0,1-1-1 0 0,-1 1 0 0 0,0 0 0 0 0,0 0 0 0 0,0 0 1 0 0,1 0-1 0 0,-1 0 0 0 0,0 0 0 0 0,0 0 0 0 0,-1 1 1 0 0,-1-1 22 0 0,0 1 0 0 0,0-1 0 0 0,1 1 0 0 0,-1 0 0 0 0,0 1 0 0 0,0-1 0 0 0,1 0 0 0 0,-1 1 0 0 0,1-1 0 0 0,-1 1 0 0 0,1 0 0 0 0,0 0 0 0 0,-3 3 0 0 0,2-1-43 0 0,0 1 0 0 0,0 0-1 0 0,1 0 1 0 0,0 0 0 0 0,0 0 0 0 0,0 0 0 0 0,1 0 0 0 0,0 1 0 0 0,0-1 0 0 0,0 0 0 0 0,1 1-1 0 0,-1-1 1 0 0,1 1 0 0 0,0-1 0 0 0,1 1 0 0 0,1 4 0 0 0,-1-3-20 0 0,0-1 0 0 0,1 1 0 0 0,0-1 0 0 0,0 0 0 0 0,0 0 0 0 0,1 0 1 0 0,0 0-1 0 0,0 0 0 0 0,1-1 0 0 0,0 1 0 0 0,-1-1 0 0 0,10 9 0 0 0,-4-6-94 0 0,2 0 0 0 0,-1-1 0 0 0,1 0 0 0 0,0-1 0 0 0,0 0 0 0 0,1-1 0 0 0,0 0 0 0 0,0 0 1 0 0,0-2-1 0 0,0 1 0 0 0,1-2 0 0 0,-1 1 0 0 0,1-2 0 0 0,0 0 0 0 0,-1 0 0 0 0,19-2 0 0 0,-18 0-319 0 0,0-1 1 0 0,-1 0 0 0 0,1-1-1 0 0,0 0 1 0 0,-1-1-1 0 0,0 0 1 0 0,14-8-1 0 0,-17 7-450 0 0,0 0-1 0 0,0-1 1 0 0,0 0 0 0 0,-1-1-1 0 0,0 1 1 0 0,0-2 0 0 0,0 1-1 0 0,-1-1 1 0 0,7-11-1 0 0,13-24-5479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46.6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20 530 5396 0 0,'0'0'11122'0'0,"-4"6"-10848"0"0,-10 11 159 0 0,12-14 348 0 0,14-14 466 0 0,2-4-658 0 0,-1 0-1 0 0,-1-2 1 0 0,10-18 0 0 0,12-15-311 0 0,207-268 65 0 0,-236 311-322 0 0,24-35-3 0 0,-27 38 12 0 0,0 1 0 0 0,0-1 0 0 0,-1 0 0 0 0,1 0-1 0 0,-1 0 1 0 0,0 0 0 0 0,0 0 0 0 0,0 0-1 0 0,0-6 1 0 0,-1 9 175 0 0,-6 8 815 0 0,3 3-1029 0 0,-42 143-72 0 0,41-136 56 0 0,2 1-1 0 0,-1-1 1 0 0,2 1 0 0 0,0 0 0 0 0,2 0-1 0 0,3 33 1 0 0,-2-45-70 0 0,-1 1 0 0 0,1-1 1 0 0,0 0-1 0 0,0 0 0 0 0,1 0 0 0 0,0 0 0 0 0,0 0 0 0 0,1-1 0 0 0,-1 1 1 0 0,1-1-1 0 0,0 0 0 0 0,0 0 0 0 0,1 0 0 0 0,0-1 0 0 0,0 1 0 0 0,0-1 0 0 0,0 0 1 0 0,0-1-1 0 0,11 6 0 0 0,-10-6-379 0 0,1 0 0 0 0,0-1 1 0 0,0 0-1 0 0,0 0 0 0 0,0-1 1 0 0,0 1-1 0 0,1-2 0 0 0,-1 1 0 0 0,0-1 1 0 0,0 0-1 0 0,1 0 0 0 0,-1-1 0 0 0,0 0 1 0 0,0 0-1 0 0,0-1 0 0 0,0 0 1 0 0,10-4-1 0 0,16-8-3715 0 0,-5 1-938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47.10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348 18 6657 0 0,'0'0'9052'0'0,"-16"-3"-8299"0"0,-50-10-190 0 0,62 13-506 0 0,1-1 0 0 0,-1 1 0 0 0,1 0 0 0 0,-1 0 0 0 0,1 0 0 0 0,-1 0 0 0 0,1 0 0 0 0,0 1 0 0 0,-1 0 0 0 0,1 0 0 0 0,-1 0 0 0 0,1 0 0 0 0,0 0 0 0 0,0 0 0 0 0,0 1 0 0 0,0 0 0 0 0,-5 3 0 0 0,3 0 27 0 0,-1 0 1 0 0,1 0-1 0 0,0 0 0 0 0,1 1 1 0 0,-7 10-1 0 0,6-10 22 0 0,3-2-46 0 0,-1 1 0 0 0,0-1 0 0 0,1 1 0 0 0,0-1 0 0 0,0 1 0 0 0,0-1 0 0 0,0 1 0 0 0,1 0 0 0 0,0 0 0 0 0,0 0 0 0 0,0 0 0 0 0,1 0 0 0 0,-1 0 0 0 0,1 0 0 0 0,0 0 1 0 0,2 8-1 0 0,-1-7-45 0 0,1 0 0 0 0,0 0 0 0 0,1 0 0 0 0,-1 0 0 0 0,1 0 0 0 0,0-1 0 0 0,0 0 0 0 0,1 1 0 0 0,0-1 0 0 0,0 0-1 0 0,0-1 1 0 0,10 9 0 0 0,6 6 51 0 0,2-1-1 0 0,1-1 0 0 0,45 27 0 0 0,-58-40-24 0 0,-1 2 0 0 0,0 0 0 0 0,0 0 0 0 0,0 0 1 0 0,-1 1-1 0 0,0 0 0 0 0,0 1 0 0 0,11 13 0 0 0,-16-16 43 0 0,0 0 1 0 0,0 0 0 0 0,0 0-1 0 0,-1 1 1 0 0,0-1 0 0 0,0 0-1 0 0,0 1 1 0 0,-1 0 0 0 0,1-1-1 0 0,-1 1 1 0 0,-1 0 0 0 0,1-1-1 0 0,-1 1 1 0 0,0 0 0 0 0,0 0-1 0 0,-1 0 1 0 0,-1 8 0 0 0,0-7-11 0 0,0 0 0 0 0,-1 0 0 0 0,0 0 1 0 0,0-1-1 0 0,0 0 0 0 0,-1 1 0 0 0,0-1 0 0 0,0-1 1 0 0,0 1-1 0 0,-1 0 0 0 0,0-1 0 0 0,0 0 1 0 0,0 0-1 0 0,-1-1 0 0 0,-6 5 0 0 0,0-1-18 0 0,0-1 0 0 0,0 0 0 0 0,-1 0-1 0 0,0-2 1 0 0,-1 1 0 0 0,-20 4 0 0 0,4-3-44 0 0,-40 5 1 0 0,58-11-16 0 0,0 0 0 0 0,0-1 0 0 0,0-1 1 0 0,0 0-1 0 0,0 0 0 0 0,-17-5 0 0 0,27 6-59 0 0,-1-1 0 0 0,0 0 0 0 0,1 0 0 0 0,-1 1 0 0 0,1-2 0 0 0,0 1 0 0 0,-1 0 0 0 0,1 0 0 0 0,0-1 0 0 0,0 1 0 0 0,0-1 0 0 0,0 0 0 0 0,0 1 0 0 0,0-1 0 0 0,0 0 0 0 0,0 0 0 0 0,1 0 0 0 0,-1-1 0 0 0,1 1 0 0 0,0 0 0 0 0,0-1 0 0 0,-1 1 0 0 0,2 0 0 0 0,-1-1 0 0 0,0 1 0 0 0,0-1 0 0 0,1 0 0 0 0,-1 1 0 0 0,1-1 0 0 0,0 1 0 0 0,0-1 0 0 0,0 0 0 0 0,0 1 0 0 0,1-6 0 0 0,1-1-823 0 0,0-1 1 0 0,1 1-1 0 0,0 0 0 0 0,1 0 0 0 0,0 0 0 0 0,0 0 0 0 0,1 1 0 0 0,7-10 0 0 0,-2 2-3970 0 0,-4-2-1856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47.47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0 213 1472 0 0,'0'0'17555'0'0,"8"-17"-17043"0"0,24-50-31 0 0,-29 62-423 0 0,0 0 1 0 0,0 1-1 0 0,0-1 1 0 0,1 1-1 0 0,0 0 1 0 0,0 0-1 0 0,0 0 1 0 0,0 0-1 0 0,1 1 0 0 0,0 0 1 0 0,-1-1-1 0 0,1 2 1 0 0,10-5-1 0 0,1-1 58 0 0,2-2-32 0 0,2 2 0 0 0,-1 0 1 0 0,1 1-1 0 0,0 1 0 0 0,0 1 0 0 0,27-4 0 0 0,5 4-61 0 0,69 0-1 0 0,-115 6-170 0 0,0-1 0 0 0,-1 0 0 0 0,1 1 0 0 0,0 0-1 0 0,-1 1 1 0 0,1-1 0 0 0,9 5 0 0 0,-13-5-135 0 0,0 0 0 0 0,0 0 1 0 0,0 0-1 0 0,0 1 0 0 0,0-1 0 0 0,0 1 0 0 0,-1-1 0 0 0,1 1 0 0 0,2 2 0 0 0,-3-3-209 0 0,-1 1 1 0 0,1-1-1 0 0,0 1 0 0 0,0-1 0 0 0,-1 1 0 0 0,1 0 1 0 0,0-1-1 0 0,-1 1 0 0 0,0 0 0 0 0,1-1 0 0 0,-1 1 0 0 0,0 0 1 0 0,0 0-1 0 0,0 1 0 0 0,-3 15-8953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47.81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1 591 9337 0 0,'0'0'7975'0'0,"15"-5"-7122"0"0,3-1-603 0 0,-7 3-94 0 0,1-1-1 0 0,-1 0 0 0 0,0-1 1 0 0,0 0-1 0 0,0-1 0 0 0,11-8 0 0 0,42-30 217 0 0,-2-3-1 0 0,-2-2 1 0 0,82-90-1 0 0,-122 117-334 0 0,-1-1-1 0 0,26-43 1 0 0,-40 57-18 0 0,1-1 0 0 0,-1-1 0 0 0,-1 1 0 0 0,0-1 0 0 0,0 1 0 0 0,-1-1 0 0 0,-1 0 0 0 0,0 0 0 0 0,2-23 0 0 0,-4 33 3 0 0,0 1 1 0 0,-1-1-1 0 0,1 0 1 0 0,0 0-1 0 0,0 0 0 0 0,-1 0 1 0 0,1 0-1 0 0,0 0 1 0 0,-1 0-1 0 0,1 0 0 0 0,-1 1 1 0 0,1-1-1 0 0,-1 0 1 0 0,0 0-1 0 0,1 1 1 0 0,-1-1-1 0 0,0 0 0 0 0,1 1 1 0 0,-1-1-1 0 0,0 0 1 0 0,0 1-1 0 0,1-1 0 0 0,-1 1 1 0 0,0-1-1 0 0,0 1 1 0 0,0 0-1 0 0,0-1 0 0 0,0 1 1 0 0,0 0-1 0 0,0 0 1 0 0,0 0-1 0 0,0 0 1 0 0,0 0-1 0 0,0-1 0 0 0,1 2 1 0 0,-1-1-1 0 0,0 0 1 0 0,0 0-1 0 0,0 0 0 0 0,0 0 1 0 0,0 1-1 0 0,0-1 1 0 0,0 0-1 0 0,0 1 0 0 0,0-1 1 0 0,0 1-1 0 0,1-1 1 0 0,-1 1-1 0 0,0-1 1 0 0,0 1-1 0 0,1-1 0 0 0,-1 1 1 0 0,0 0-1 0 0,1 0 1 0 0,-1-1-1 0 0,0 3 0 0 0,-4 5 0 0 0,0 0 0 0 0,1 0 0 0 0,1 1 0 0 0,-1 0-1 0 0,1 0 1 0 0,1 0 0 0 0,0 0 0 0 0,-2 14 0 0 0,-2 79 36 0 0,6-94-62 0 0,0 22 2 0 0,1 1-1 0 0,1-1 1 0 0,2 0 0 0 0,7 33-1 0 0,-9-53-279 0 0,1 1 0 0 0,1-1-1 0 0,-1 0 1 0 0,2 0-1 0 0,-1 0 1 0 0,1 0 0 0 0,1-1-1 0 0,-1 0 1 0 0,2 0-1 0 0,-1 0 1 0 0,1-1 0 0 0,1 0-1 0 0,-1 0 1 0 0,17 12-1 0 0,-21-18-668 0 0,0 0-1 0 0,0 0 0 0 0,0 0 1 0 0,1-1-1 0 0,-1 1 1 0 0,0-1-1 0 0,1 0 0 0 0,4 1 1 0 0,6-3-6709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48.1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33 0 9593 0 0,'0'0'11294'0'0,"-5"14"-10867"0"0,-16 46-59 0 0,19-52-304 0 0,0 0 1 0 0,1 1-1 0 0,0-1 1 0 0,0 0-1 0 0,1 0 1 0 0,0 0-1 0 0,1 0 1 0 0,-1 1-1 0 0,4 10 1 0 0,-1 4-10 0 0,1 61-20 0 0,-4-55 6 0 0,8 51 0 0 0,-8-76-38 0 0,1-1 0 0 0,0 0 0 0 0,0 1 0 0 0,0-1 0 0 0,0 0 0 0 0,1 0 1 0 0,-1 0-1 0 0,1 0 0 0 0,0 0 0 0 0,-1 0 0 0 0,1 0 0 0 0,1-1 0 0 0,-1 1 0 0 0,0-1 0 0 0,1 0 1 0 0,-1 1-1 0 0,1-1 0 0 0,0 0 0 0 0,0 0 0 0 0,0-1 0 0 0,0 1 0 0 0,0 0 0 0 0,0-1 0 0 0,0 0 1 0 0,0 0-1 0 0,0 0 0 0 0,1 0 0 0 0,-1-1 0 0 0,1 1 0 0 0,-1-1 0 0 0,7 0 0 0 0,6 0 75 0 0,0-1 0 0 0,0-1 0 0 0,0 0 0 0 0,-1-1 0 0 0,25-8 0 0 0,13-6 113 0 0,2 2 0 0 0,0 3 0 0 0,104-10 0 0 0,-89 19-279 0 0,81-1-700 0 0,-123 5-1177 0 0,43 8 0 0 0,-66-8 1092 0 0,3 1-479 0 0,-3 1-3305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48.5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72 0 6293 0 0,'0'0'12299'0'0,"-11"14"-11163"0"0,-35 47-195 0 0,44-58-872 0 0,0 0-1 0 0,0 0 1 0 0,1 0 0 0 0,-1 1-1 0 0,1-1 1 0 0,0 0-1 0 0,0 1 1 0 0,0-1 0 0 0,1 1-1 0 0,-1-1 1 0 0,1 1-1 0 0,0-1 1 0 0,0 1 0 0 0,0-1-1 0 0,0 1 1 0 0,2 6-1 0 0,-1 1 130 0 0,10 70 644 0 0,37 140 0 0 0,-43-200-829 0 0,6 26-73 0 0,20 64 117 0 0,-26-96-355 0 0,0-1 1 0 0,2 0-1 0 0,0 0 1 0 0,0-1-1 0 0,14 19 1 0 0,-18-29-17 0 0,0 1-1 0 0,0-1 1 0 0,0 1 0 0 0,0-1-1 0 0,0 0 1 0 0,1-1-1 0 0,4 4 1 0 0,9 0-6734 0 0,-9-5-3611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48.87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32 1 7565 0 0,'0'0'9544'0'0,"-1"14"-7742"0"0,-5 99 784 0 0,-5 102 150 0 0,-2 154-1261 0 0,13-273-1889 0 0,5 0 0 0 0,3 0-1 0 0,37 161 1 0 0,-42-246-338 0 0,5 15-569 0 0,-8-13-1904 0 0,-3-4-3422 0 0,-10-1-5023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1.21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48 1 7657 0 0,'0'0'10143'0'0,"-10"3"-9597"0"0,-14 6-423 0 0,11-2 248 0 0,143 2 1622 0 0,-74-6-1864 0 0,-1 3 0 0 0,0 2 0 0 0,-1 3-1 0 0,56 18 1 0 0,-91-24-129 0 0,-1 0 0 0 0,0 2 0 0 0,23 11-1 0 0,-36-15 14 0 0,-1-1-1 0 0,1 1 0 0 0,-1-1 0 0 0,0 2 1 0 0,0-1-1 0 0,0 0 0 0 0,0 1 0 0 0,0-1 1 0 0,-1 1-1 0 0,0 0 0 0 0,0 0 0 0 0,0 1 0 0 0,0-1 1 0 0,-1 0-1 0 0,1 1 0 0 0,-1 0 0 0 0,2 7 1 0 0,-2-1 79 0 0,0 1 1 0 0,-1-1-1 0 0,-1 0 1 0 0,0 0-1 0 0,0 0 0 0 0,-1 1 1 0 0,0-1-1 0 0,-1 0 1 0 0,-1 0-1 0 0,-3 10 1 0 0,-6 15 155 0 0,-29 55-1 0 0,13-34-368 0 0,18-33-32 0 0,-37 91 331 0 0,42-99-557 0 0,0 0-1 0 0,2 0 1 0 0,0 1-1 0 0,0 0 1 0 0,1 22 0 0 0,2-39 296 0 0,0 1 1 0 0,-1-1 0 0 0,1 0-1 0 0,0 1 1 0 0,0-1-1 0 0,0 1 1 0 0,1-1 0 0 0,-1 1-1 0 0,0-1 1 0 0,0 1 0 0 0,0-1-1 0 0,0 1 1 0 0,0-1 0 0 0,0 1-1 0 0,1-1 1 0 0,-1 1 0 0 0,0-1-1 0 0,0 0 1 0 0,1 1 0 0 0,-1-1-1 0 0,0 1 1 0 0,1-1-1 0 0,-1 0 1 0 0,0 1 0 0 0,1-1-1 0 0,-1 0 1 0 0,1 1 0 0 0,-1-1-1 0 0,0 0 1 0 0,1 0 0 0 0,5 6-7630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1.565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145 129 9081 0 0,'0'0'4751'0'0,"-16"-5"-2645"0"0,-99-24 1918 0 0,101 27-1504 0 0,25 6-2076 0 0,27 6-533 0 0,36 0 132 0 0,0-4 0 0 0,1-3 0 0 0,90-8 0 0 0,-119 1-694 0 0,0-3 0 0 0,89-23 0 0 0,8-21-7540 0 0,-114 38 2417 0 0,-1-2-1317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1.907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264 1 1828 0 0,'0'0'16769'0'0,"-16"-1"-16182"0"0,-49 2-147 0 0,60 0-393 0 0,-1 1 1 0 0,1-1-1 0 0,0 1 1 0 0,0 0-1 0 0,-1 1 1 0 0,2-1-1 0 0,-1 1 1 0 0,0 0-1 0 0,0 0 1 0 0,1 0-1 0 0,0 1 1 0 0,0-1-1 0 0,0 1 0 0 0,0 0 1 0 0,-5 7-1 0 0,0-1 30 0 0,1-2-23 0 0,1 1 0 0 0,0 0 0 0 0,0 0 0 0 0,0 1 0 0 0,2-1 0 0 0,-1 2 0 0 0,1-1 0 0 0,0 0 0 0 0,-5 22 0 0 0,9-27-65 0 0,0-1 1 0 0,0 1-1 0 0,0 0 0 0 0,1-1 0 0 0,0 1 0 0 0,0 0 0 0 0,0 0 0 0 0,1-1 1 0 0,0 1-1 0 0,0 0 0 0 0,0-1 0 0 0,0 1 0 0 0,1 0 0 0 0,-1-1 0 0 0,1 0 1 0 0,1 1-1 0 0,-1-1 0 0 0,0 0 0 0 0,1 0 0 0 0,0 0 0 0 0,0-1 0 0 0,0 1 0 0 0,0-1 1 0 0,1 1-1 0 0,6 4 0 0 0,3 0-13 0 0,0 0 1 0 0,1-1 0 0 0,-1 0-1 0 0,1-1 1 0 0,25 6-1 0 0,-15-4 14 0 0,1-1-18 0 0,33 6 0 0 0,-31-8 18 0 0,35 11 0 0 0,-55-13 10 0 0,1-1-1 0 0,-1 2 1 0 0,0-1-1 0 0,1 1 1 0 0,-2 0 0 0 0,1 1-1 0 0,0 0 1 0 0,11 11-1 0 0,-16-14 12 0 0,0 0 0 0 0,0 0 0 0 0,0 0 1 0 0,-1 1-1 0 0,1-1 0 0 0,-1 1 0 0 0,1-1 0 0 0,-1 1 0 0 0,0 0 0 0 0,0 0 0 0 0,0-1 0 0 0,0 1 0 0 0,-1 0 0 0 0,1 0 0 0 0,-1 0 0 0 0,0 0 0 0 0,0 0 1 0 0,0 3-1 0 0,0-1 40 0 0,-1 0 1 0 0,0 0 0 0 0,-1-1-1 0 0,1 1 1 0 0,-1 0 0 0 0,0-1-1 0 0,0 1 1 0 0,-1-1 0 0 0,1 0-1 0 0,-4 5 1 0 0,-3 2 155 0 0,-1 1 1 0 0,-1-1-1 0 0,0-1 0 0 0,0 0 0 0 0,-1 0 0 0 0,-15 9 1 0 0,8-9-162 0 0,0 0 1 0 0,0-1 0 0 0,-1-2 0 0 0,0 1-1 0 0,-1-2 1 0 0,0-1 0 0 0,0-1 0 0 0,0 0-1 0 0,0-2 1 0 0,0 0 0 0 0,-40-3-1 0 0,58 1-61 0 0,0-1 0 0 0,0 1-1 0 0,0-1 1 0 0,0 1-1 0 0,0-1 1 0 0,0 0-1 0 0,0 0 1 0 0,1 0-1 0 0,-1 0 1 0 0,0-1-1 0 0,1 1 1 0 0,-1-1-1 0 0,1 0 1 0 0,-1 0 0 0 0,1 0-1 0 0,0 0 1 0 0,-1 0-1 0 0,1 0 1 0 0,0-1-1 0 0,1 1 1 0 0,-1 0-1 0 0,0-1 1 0 0,-1-3-1 0 0,2 2-113 0 0,-1 1-1 0 0,1-1 1 0 0,0 0-1 0 0,0 0 1 0 0,0 1-1 0 0,1-1 0 0 0,-1 0 1 0 0,1 0-1 0 0,0 0 1 0 0,0 0-1 0 0,1 0 1 0 0,-1 1-1 0 0,1-1 0 0 0,0 0 1 0 0,-1 0-1 0 0,2 0 1 0 0,-1 1-1 0 0,2-5 1 0 0,4-5-946 0 0,1 0 1 0 0,10-14 0 0 0,12-17-7947 0 0,-16 17 928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3:56.078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78 1 6809 0 0,'0'0'10286'0'0,"-11"18"-8963"0"0,-34 59-207 0 0,41-71-992 0 0,1 1 0 0 0,1-1 0 0 0,-1 1 0 0 0,1 0 0 0 0,0 0 0 0 0,0 0 0 0 0,1 0 0 0 0,0 0 0 0 0,1 0 0 0 0,-1 13 0 0 0,1-3 51 0 0,0 19-57 0 0,1 0 0 0 0,1 0 0 0 0,3 1 1 0 0,0-2-1 0 0,3 1 0 0 0,0-1 0 0 0,17 41 1 0 0,-20-64-258 0 0,0-1 1 0 0,1 1 0 0 0,0-1-1 0 0,1 0 1 0 0,0 0 0 0 0,1 0-1 0 0,0-1 1 0 0,11 10 0 0 0,-16-17 7 0 0,0 0 1 0 0,0 0-1 0 0,0 0 0 0 0,1-1 1 0 0,-1 0-1 0 0,1 0 0 0 0,-1 0 1 0 0,1 0-1 0 0,0 0 0 0 0,0-1 1 0 0,0 1-1 0 0,0-1 0 0 0,0 0 1 0 0,0 0-1 0 0,0-1 0 0 0,0 1 1 0 0,0-1-1 0 0,0 0 0 0 0,0 0 1 0 0,1-1-1 0 0,-1 1 0 0 0,0-1 1 0 0,0 1-1 0 0,0-1 0 0 0,0-1 1 0 0,0 1-1 0 0,0 0 0 0 0,-1-1 1 0 0,6-3-1 0 0,0-1-481 0 0,1-1 0 0 0,-1 0 0 0 0,0 0 0 0 0,-1-1 0 0 0,15-18 0 0 0,33-50-1501 0 0,-45 60 2136 0 0,7-15 172 0 0,-14 21 855 0 0,-16 20 1131 0 0,-32 33-1322 0 0,31-31-562 0 0,0 0 1 0 0,0 1-1 0 0,1 1 0 0 0,1 0 1 0 0,0 0-1 0 0,-12 22 1 0 0,21-33-237 0 0,1 0 0 0 0,0-1 0 0 0,0 1 0 0 0,0 0 0 0 0,0 0 1 0 0,1 0-1 0 0,-1 0 0 0 0,1 0 0 0 0,0 0 0 0 0,-1 0 0 0 0,1 0 0 0 0,1 0 0 0 0,-1 1 1 0 0,0-1-1 0 0,1 0 0 0 0,0 0 0 0 0,-1 0 0 0 0,2 2 0 0 0,0-1-27 0 0,0 0-1 0 0,1-1 1 0 0,-1 1 0 0 0,1-1-1 0 0,-1 0 1 0 0,1 0 0 0 0,0 0-1 0 0,0 0 1 0 0,0 0-1 0 0,0-1 1 0 0,8 5 0 0 0,0-1-8 0 0,0-1 0 0 0,1 0 1 0 0,-1-1-1 0 0,1 0 1 0 0,0-1-1 0 0,1 0 0 0 0,-1-1 1 0 0,13 1-1 0 0,-4-2-29 0 0,0-1 0 0 0,0-1 0 0 0,-1-1 0 0 0,1-1 0 0 0,-1-1 0 0 0,1-1 0 0 0,-1 0 0 0 0,0-2 0 0 0,-1 0 1 0 0,0-1-1 0 0,0-1 0 0 0,0-1 0 0 0,22-16 0 0 0,-26 16-32 0 0,-1-1 0 0 0,0-1 0 0 0,-1 0 0 0 0,0-1 1 0 0,-1 0-1 0 0,0 0 0 0 0,-1-2 0 0 0,-1 1 0 0 0,0-1 0 0 0,-1-1 1 0 0,-1 0-1 0 0,0 0 0 0 0,-1-1 0 0 0,-1 1 0 0 0,8-36 0 0 0,-10 30 51 0 0,-1-1 0 0 0,-1 0-1 0 0,-1 0 1 0 0,-3-30-1 0 0,1 41-3 0 0,-1 0 0 0 0,0 0 0 0 0,-1 1 0 0 0,0-1 0 0 0,-1 0 0 0 0,0 1 0 0 0,-1 0 0 0 0,0 0 0 0 0,0 1 0 0 0,-9-12 0 0 0,11 18 65 0 0,0 0 0 0 0,-1 0 0 0 0,0 0 0 0 0,0 1 0 0 0,0-1 0 0 0,0 1 0 0 0,0 0 0 0 0,-1 0 0 0 0,1 1 0 0 0,-1-1 0 0 0,-5-1 0 0 0,8 3-21 0 0,1 1 0 0 0,-1-1 0 0 0,0 1 0 0 0,0-1 0 0 0,1 1 0 0 0,-1 0 0 0 0,0-1 1 0 0,0 1-1 0 0,0 0 0 0 0,0 0 0 0 0,1 1 0 0 0,-1-1 0 0 0,0 0 0 0 0,0 0 0 0 0,0 1 0 0 0,1-1 0 0 0,-1 1 1 0 0,0 0-1 0 0,0-1 0 0 0,1 1 0 0 0,-1 0 0 0 0,1 0 0 0 0,-1 0 0 0 0,1 0 0 0 0,-1 0 0 0 0,1 1 0 0 0,0-1 1 0 0,-1 0-1 0 0,1 1 0 0 0,0-1 0 0 0,0 1 0 0 0,0-1 0 0 0,0 1 0 0 0,-1 2 0 0 0,-1 4 6 0 0,0-1-1 0 0,0 1 1 0 0,1 0 0 0 0,0 1-1 0 0,1-1 1 0 0,0 0-1 0 0,0 0 1 0 0,1 1-1 0 0,0-1 1 0 0,0 0-1 0 0,1 1 1 0 0,3 14-1 0 0,3 9 53 0 0,23 60 0 0 0,-22-69-49 0 0,27 80-60 0 0,38 97-698 0 0,-66-184 320 0 0,17 27 0 0 0,-22-39 127 0 0,1 0-1 0 0,0 0 0 0 0,0 0 1 0 0,0 0-1 0 0,1-1 0 0 0,-1 0 1 0 0,1 0-1 0 0,0 0 0 0 0,0 0 1 0 0,0 0-1 0 0,7 3 0 0 0,-11-6 102 0 0,1 0-1 0 0,0 0 1 0 0,-1 0-1 0 0,1 1 1 0 0,-1-1-1 0 0,1 0 0 0 0,-1 0 1 0 0,1 0-1 0 0,0 0 1 0 0,-1 0-1 0 0,1 0 1 0 0,-1-1-1 0 0,1 1 0 0 0,0 0 1 0 0,-1 0-1 0 0,1 0 1 0 0,-1 0-1 0 0,1-1 1 0 0,-1 1-1 0 0,1 0 0 0 0,-1-1 1 0 0,1 1-1 0 0,-1 0 1 0 0,1-1-1 0 0,-1 1 1 0 0,1 0-1 0 0,-1-1 1 0 0,0 1-1 0 0,1-1 0 0 0,0 0 1 0 0,4-12-6290 0 0,-4-4-1048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2.25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1 124 11297 0 0,'0'0'8177'0'0,"10"-14"-7767"0"0,33-41-100 0 0,-40 52-290 0 0,1 0 0 0 0,-1 0 0 0 0,0 0 0 0 0,1 1 0 0 0,0-1 0 0 0,-1 1 0 0 0,1 0 0 0 0,0 0 0 0 0,0 1 0 0 0,0-1 0 0 0,0 1 1 0 0,0 0-1 0 0,9-2 0 0 0,-2 1 1 0 0,20-5-162 0 0,-1 1 1 0 0,1 2-1 0 0,0 1 0 0 0,0 2 1 0 0,1 0-1 0 0,-1 3 1 0 0,0 0-1 0 0,42 9 0 0 0,-59-7-873 0 0,0 1 0 0 0,17 7 0 0 0,5 8-7515 0 0,-20-8 890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2.59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393 86 2784 0 0,'0'0'13712'0'0,"-14"-11"-12935"0"0,-46-35-37 0 0,58 45-692 0 0,0-1 0 0 0,0 1-1 0 0,0 0 1 0 0,0 0 0 0 0,0 0 0 0 0,0 0-1 0 0,-1 0 1 0 0,1 1 0 0 0,0-1 0 0 0,-1 0 0 0 0,1 1-1 0 0,0 0 1 0 0,-1 0 0 0 0,1 0 0 0 0,0 0 0 0 0,-1 0-1 0 0,1 0 1 0 0,-1 0 0 0 0,1 1 0 0 0,0 0 0 0 0,-1-1-1 0 0,1 1 1 0 0,0 0 0 0 0,-3 1 0 0 0,-3 1 135 0 0,-12 6 75 0 0,0 0 0 0 0,1 1 0 0 0,1 0 0 0 0,0 2 0 0 0,0 0 0 0 0,1 1 0 0 0,0 1 0 0 0,2 0 0 0 0,-21 24 0 0 0,30-31-237 0 0,1 0 0 0 0,0 0 0 0 0,0 0 1 0 0,0 1-1 0 0,1 0 0 0 0,0 0 0 0 0,0 0 0 0 0,1 0 1 0 0,0 1-1 0 0,0-1 0 0 0,1 1 0 0 0,0 0 0 0 0,1 0 1 0 0,0-1-1 0 0,0 1 0 0 0,1 0 0 0 0,0 0 0 0 0,1 0 1 0 0,0 0-1 0 0,0 0 0 0 0,1 0 0 0 0,0 0 0 0 0,0-1 1 0 0,1 1-1 0 0,1-1 0 0 0,-1 0 0 0 0,1 0 0 0 0,0 0 1 0 0,1 0-1 0 0,6 7 0 0 0,-1-4-1 0 0,0 1 0 0 0,1-2 1 0 0,0 0-1 0 0,1 0 0 0 0,0-1 0 0 0,1-1 0 0 0,0 0 0 0 0,0 0 0 0 0,1-1 1 0 0,25 9-1 0 0,-21-11 47 0 0,0 0-1 0 0,0 0 1 0 0,0-2 0 0 0,0 0 0 0 0,1-2 0 0 0,-1 0 0 0 0,1 0 0 0 0,28-5-1 0 0,-34 2-11 0 0,0-1-1 0 0,-1-1 0 0 0,1 0 1 0 0,-1-1-1 0 0,0 0 0 0 0,0-1 1 0 0,-1 0-1 0 0,1-1 0 0 0,-2 0 1 0 0,1-1-1 0 0,-1 0 0 0 0,0 0 1 0 0,0-1-1 0 0,-1-1 1 0 0,-1 1-1 0 0,1-2 0 0 0,-2 1 1 0 0,1-1-1 0 0,-2 0 0 0 0,1-1 1 0 0,-1 1-1 0 0,6-19 0 0 0,-8 18-52 0 0,0 0 0 0 0,-1 0 1 0 0,0 0-1 0 0,-1-1 0 0 0,-1 1 0 0 0,0-1 0 0 0,0 1 0 0 0,-1-1 1 0 0,-1 1-1 0 0,-2-19 0 0 0,1 22-44 0 0,-1-1 0 0 0,0 0 0 0 0,0 1 0 0 0,-1-1 0 0 0,0 1 0 0 0,-1 0 0 0 0,0 0 0 0 0,0 1 0 0 0,-1 0 0 0 0,0 0 0 0 0,0 0 0 0 0,-1 0 0 0 0,-14-12 1 0 0,10 12-123 0 0,0 0 0 0 0,0 0 0 0 0,0 1 1 0 0,-1 1-1 0 0,0 0 0 0 0,-1 0 0 0 0,1 1 1 0 0,-1 1-1 0 0,0 0 0 0 0,-24-4 0 0 0,11 6-742 0 0,0 0-1 0 0,0 2 0 0 0,0 0 0 0 0,0 2 0 0 0,-28 6 0 0 0,-49 11-6471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5.631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280 0 4760 0 0,'0'0'11372'0'0,"-11"6"-10598"0"0,1 0-491 0 0,-1 0 0 0 0,1 0-1 0 0,0 1 1 0 0,1 1 0 0 0,0-1-1 0 0,-14 16 1 0 0,17-16-88 0 0,1 0-1 0 0,0 1 1 0 0,0-1 0 0 0,1 1-1 0 0,-5 13 1 0 0,8-19-191 0 0,0 1 1 0 0,0 0 0 0 0,0 0-1 0 0,0 0 1 0 0,1-1 0 0 0,0 1-1 0 0,-1 0 1 0 0,1 0 0 0 0,0 0-1 0 0,1 0 1 0 0,-1 0 0 0 0,0 0-1 0 0,1 0 1 0 0,-1-1 0 0 0,1 1-1 0 0,0 0 1 0 0,0 0 0 0 0,0-1-1 0 0,1 1 1 0 0,-1 0 0 0 0,3 2-1 0 0,13 15-35 0 0,1-2-1 0 0,0 0 0 0 0,2-1 1 0 0,0-1-1 0 0,24 15 0 0 0,-25-18-7 0 0,23 16-5 0 0,30 22-5 0 0,-64-45 51 0 0,0 1-1 0 0,-1 1 0 0 0,0-1 1 0 0,0 1-1 0 0,-1 0 0 0 0,7 12 0 0 0,-11-17 48 0 0,0 1-1 0 0,0 0 0 0 0,-1 0 1 0 0,1 0-1 0 0,-1 0 0 0 0,0 0 1 0 0,0 0-1 0 0,0 0 0 0 0,-1 1 1 0 0,1-1-1 0 0,-1 0 0 0 0,0 0 1 0 0,0 0-1 0 0,-1 1 0 0 0,0 5 1 0 0,-1-4 45 0 0,0 0 0 0 0,0 0 0 0 0,-1 0 1 0 0,0 0-1 0 0,0-1 0 0 0,0 1 1 0 0,-1-1-1 0 0,1 0 0 0 0,-8 8 0 0 0,2-4 16 0 0,0 0 0 0 0,-1-1 0 0 0,0 1-1 0 0,-1-2 1 0 0,0 0 0 0 0,0 0 0 0 0,-1-1 0 0 0,0 0-1 0 0,-17 6 1 0 0,17-9-74 0 0,0 0 0 0 0,-1-1-1 0 0,1 0 1 0 0,-1-1 0 0 0,1 0 0 0 0,-1-1-1 0 0,1-1 1 0 0,-1 0 0 0 0,1 0 0 0 0,-1-1-1 0 0,-14-5 1 0 0,10 2-194 0 0,1-1 0 0 0,0 0 0 0 0,1-2-1 0 0,0 1 1 0 0,0-2 0 0 0,0 0 0 0 0,-21-18-1 0 0,14 0-810 0 0,15 11-2422 0 0,7 16 3052 0 0,0-1-1 0 0,0 1 0 0 0,0 0 0 0 0,0-1 1 0 0,0 1-1 0 0,0-1 0 0 0,0 1 0 0 0,1 0 1 0 0,-1-1-1 0 0,0 1 0 0 0,0 0 0 0 0,0-1 1 0 0,0 1-1 0 0,0 0 0 0 0,0-1 0 0 0,1 1 1 0 0,-1 0-1 0 0,0-1 0 0 0,0 1 1 0 0,1 0-1 0 0,-1-1 0 0 0,0 1 0 0 0,0 0 1 0 0,1 0-1 0 0,-1-1 0 0 0,0 1 0 0 0,1 0 1 0 0,-1 0-1 0 0,0 0 0 0 0,1-1 0 0 0,-1 1 1 0 0,1 0-1 0 0,3 0-5908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5.97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 73 7689 0 0,'0'0'11551'0'0,"14"-6"-10830"0"0,46-15-43 0 0,-52 18-519 0 0,0 0 0 0 0,1 1 0 0 0,-1 1-1 0 0,1-1 1 0 0,-1 1 0 0 0,10 1 0 0 0,10-2 149 0 0,240-26 71 0 0,-153 25-7538 0 0,-105 4 564 0 0,-8 4-2085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6.58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471 240 2824 0 0,'0'0'10697'0'0,"7"-16"-9521"0"0,17-49-191 0 0,-23 61-875 0 0,1-1 0 0 0,-1 1 0 0 0,0 0 0 0 0,0-1 0 0 0,0 1 0 0 0,-1-1 0 0 0,0 1 0 0 0,1-1 0 0 0,-2 1 0 0 0,1-1 0 0 0,0 1-1 0 0,-1-1 1 0 0,0 1 0 0 0,0-1 0 0 0,0 1 0 0 0,-1 0 0 0 0,1-1 0 0 0,-1 1 0 0 0,0 0 0 0 0,0 0 0 0 0,-1 0 0 0 0,1 1 0 0 0,-1-1 0 0 0,0 0 0 0 0,0 1 0 0 0,-6-6 0 0 0,3 4-52 0 0,-1 1 1 0 0,0-1-1 0 0,0 1 1 0 0,0 1-1 0 0,0-1 1 0 0,-1 1-1 0 0,1 1 1 0 0,-1-1 0 0 0,0 1-1 0 0,0 0 1 0 0,1 1-1 0 0,-14-1 1 0 0,4 2 55 0 0,0 1 0 0 0,0 0 0 0 0,0 1 0 0 0,0 1 0 0 0,0 1 0 0 0,0 0 0 0 0,1 2 0 0 0,0-1 0 0 0,-30 17 0 0 0,32-15-22 0 0,0 1-1 0 0,1 1 1 0 0,0 0 0 0 0,0 1-1 0 0,1 0 1 0 0,1 1-1 0 0,-1 1 1 0 0,2 0 0 0 0,0 0-1 0 0,-17 27 1 0 0,24-34-86 0 0,0 0 0 0 0,1 0 0 0 0,0 0 0 0 0,0 1 0 0 0,0-1 0 0 0,1 1-1 0 0,0-1 1 0 0,0 1 0 0 0,0-1 0 0 0,0 1 0 0 0,1 0 0 0 0,0 0 0 0 0,2 9 0 0 0,-2-11-12 0 0,2 1 0 0 0,-1-1 0 0 0,0 0 0 0 0,1 0 0 0 0,0 0 0 0 0,0 0 0 0 0,0-1 0 0 0,0 1-1 0 0,0 0 1 0 0,1-1 0 0 0,0 0 0 0 0,0 1 0 0 0,0-1 0 0 0,0 0 0 0 0,0-1 0 0 0,0 1 0 0 0,1 0 0 0 0,5 2 0 0 0,4 2-5 0 0,0-2 1 0 0,1 1-1 0 0,-1-2 0 0 0,1 0 1 0 0,0 0-1 0 0,0-1 0 0 0,0-1 1 0 0,1-1-1 0 0,-1 0 0 0 0,0 0 1 0 0,1-2-1 0 0,-1 1 0 0 0,1-2 1 0 0,27-6-1 0 0,-28 4 13 0 0,0 0 0 0 0,-1 0 1 0 0,1-1-1 0 0,-1-1 0 0 0,0 0 0 0 0,0-1 0 0 0,-1 0 1 0 0,0-1-1 0 0,0-1 0 0 0,-1 1 0 0 0,0-2 1 0 0,-1 0-1 0 0,0 0 0 0 0,18-23 0 0 0,-27 32 9 0 0,-1-1-1 0 0,1 1 0 0 0,0 0 1 0 0,0 0-1 0 0,0-1 0 0 0,-1 1 1 0 0,1-1-1 0 0,-1 1 0 0 0,1-1 1 0 0,-1 1-1 0 0,1-1 1 0 0,-1 1-1 0 0,0-1 0 0 0,0 1 1 0 0,0-1-1 0 0,0 1 0 0 0,0-1 1 0 0,0 1-1 0 0,0-1 0 0 0,0 1 1 0 0,-1-1-1 0 0,0-2 0 0 0,0 3-3 0 0,1 0-1 0 0,-1 0 1 0 0,0 0-1 0 0,0 0 1 0 0,0 0-1 0 0,0 0 0 0 0,0 0 1 0 0,0 0-1 0 0,0 1 1 0 0,-1-1-1 0 0,1 0 0 0 0,0 1 1 0 0,0-1-1 0 0,0 1 1 0 0,-1-1-1 0 0,1 1 0 0 0,0-1 1 0 0,-1 1-1 0 0,1 0 1 0 0,-2-1-1 0 0,1 1-12 0 0,0 0 0 0 0,0 0 0 0 0,0 0 0 0 0,-1 0-1 0 0,1 0 1 0 0,0 0 0 0 0,0 1 0 0 0,0-1 0 0 0,0 1 0 0 0,0-1 0 0 0,0 1 0 0 0,0 0-1 0 0,0-1 1 0 0,0 1 0 0 0,0 0 0 0 0,0 1 0 0 0,0-1 0 0 0,1 0 0 0 0,-1 0 0 0 0,0 1-1 0 0,1-1 1 0 0,-1 1 0 0 0,1 0 0 0 0,0-1 0 0 0,-1 1 0 0 0,1 0 0 0 0,0 0 0 0 0,0-1-1 0 0,0 1 1 0 0,0 0 0 0 0,1 0 0 0 0,-2 3 0 0 0,1 3-16 0 0,1-1 0 0 0,-1 0 0 0 0,1 0 0 0 0,1 1 0 0 0,-1-1 0 0 0,1 0 0 0 0,0 0 0 0 0,1 0 0 0 0,0 0 0 0 0,4 10 0 0 0,5 9 16 0 0,20 34 1 0 0,-4-10-57 0 0,-21-35 70 0 0,0-1 0 0 0,-1 1 0 0 0,-1-1 0 0 0,0 1 0 0 0,-1 1 0 0 0,0-1 0 0 0,-1 0 0 0 0,-1 1 0 0 0,-1-1 0 0 0,-1 23 1 0 0,0-30 96 0 0,0 0 1 0 0,-1 1-1 0 0,0-1 1 0 0,0 0-1 0 0,-1 0 1 0 0,0 0-1 0 0,0 0 1 0 0,-1-1-1 0 0,0 1 1 0 0,0-1-1 0 0,0 0 1 0 0,-1 0-1 0 0,-1 0 1 0 0,1-1-1 0 0,-1 0 1 0 0,0 0-1 0 0,0 0 1 0 0,-1-1-1 0 0,0 0 1 0 0,-11 7-1 0 0,11-9-56 0 0,1 0-1 0 0,-1-1 0 0 0,1 0 0 0 0,-1 0 0 0 0,0-1 0 0 0,0 0 0 0 0,1 0 0 0 0,-1 0 0 0 0,0-1 0 0 0,0 0 0 0 0,0 0 0 0 0,0-1 0 0 0,0 0 0 0 0,0 0 0 0 0,0-1 0 0 0,1 0 0 0 0,-12-4 0 0 0,5 1-72 0 0,1-1 0 0 0,1 0 0 0 0,-1 0 0 0 0,1-1 0 0 0,0-1 0 0 0,1 0 0 0 0,0 0 0 0 0,-14-14 0 0 0,22 20-131 0 0,0 0 1 0 0,0 0-1 0 0,0-1 1 0 0,1 1 0 0 0,-1 0-1 0 0,1-1 1 0 0,-1 1-1 0 0,1-1 1 0 0,0 0 0 0 0,-1 1-1 0 0,1-1 1 0 0,1 0-1 0 0,-1 0 1 0 0,0 1 0 0 0,1-1-1 0 0,-1 0 1 0 0,1 0-1 0 0,0 0 1 0 0,0 0 0 0 0,1-4-1 0 0,-1 6-340 0 0,1 0-1 0 0,0 0 0 0 0,0 0 1 0 0,0 0-1 0 0,0 0 0 0 0,0 0 1 0 0,0 0-1 0 0,0 1 0 0 0,1-1 1 0 0,-1 0-1 0 0,0 1 0 0 0,0-1 1 0 0,1 1-1 0 0,-1-1 0 0 0,0 1 1 0 0,0 0-1 0 0,1-1 0 0 0,-1 1 1 0 0,0 0-1 0 0,1 0 0 0 0,-1 0 1 0 0,3 0-1 0 0,-3 0-492 0 0,17-1-7531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7.253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358 327 2916 0 0,'0'0'10315'0'0,"0"-15"-8825"0"0,1-104 739 0 0,0 103-1866 0 0,-1 1 0 0 0,-1 0 0 0 0,-1 0 0 0 0,0 0 0 0 0,-7-26 0 0 0,7 37-274 0 0,1 0 0 0 0,-1 0 0 0 0,0 0-1 0 0,-1 0 1 0 0,1 0 0 0 0,0 0 0 0 0,-1 1 0 0 0,0-1 0 0 0,0 1-1 0 0,0 0 1 0 0,0 0 0 0 0,-1 0 0 0 0,1 0 0 0 0,-1 0-1 0 0,0 1 1 0 0,1 0 0 0 0,-1-1 0 0 0,0 2 0 0 0,-1-1 0 0 0,1 0-1 0 0,0 1 1 0 0,0 0 0 0 0,-1 0 0 0 0,-4-1 0 0 0,-1 0-34 0 0,1 1 0 0 0,0 0 0 0 0,-1 0 0 0 0,1 1 0 0 0,-1 0 1 0 0,1 0-1 0 0,-1 1 0 0 0,1 1 0 0 0,0 0 0 0 0,-1 0 0 0 0,1 0 1 0 0,0 1-1 0 0,0 1 0 0 0,1 0 0 0 0,-1 0 0 0 0,1 0 0 0 0,0 1 0 0 0,0 1 1 0 0,0-1-1 0 0,1 1 0 0 0,-11 11 0 0 0,11-10-52 0 0,2 0 0 0 0,-1 0 0 0 0,1 0 0 0 0,0 1-1 0 0,0 0 1 0 0,1 0 0 0 0,0 0 0 0 0,-3 12 0 0 0,5-15-4 0 0,1 0 0 0 0,0 0 1 0 0,0-1-1 0 0,1 1 0 0 0,-1 0 0 0 0,1 0 1 0 0,0 0-1 0 0,0 0 0 0 0,1 0 0 0 0,-1 0 0 0 0,1-1 1 0 0,0 1-1 0 0,0 0 0 0 0,1 0 0 0 0,0-1 1 0 0,0 1-1 0 0,3 6 0 0 0,0-3-9 0 0,1 0 1 0 0,0 0-1 0 0,0-1 1 0 0,1 0-1 0 0,0 0 0 0 0,0 0 1 0 0,1-1-1 0 0,-1 0 0 0 0,2 0 1 0 0,-1-1-1 0 0,0 0 0 0 0,1 0 1 0 0,0-1-1 0 0,0-1 1 0 0,0 1-1 0 0,1-1 0 0 0,-1-1 1 0 0,1 0-1 0 0,-1 0 0 0 0,1-1 1 0 0,15 1-1 0 0,-6-2-58 0 0,1-1 1 0 0,-1-1-1 0 0,31-6 0 0 0,-45 8 57 0 0,-1-1 0 0 0,0 0 0 0 0,1-1 0 0 0,-1 1 0 0 0,0-1 0 0 0,0 0 0 0 0,0 0 0 0 0,0 0 0 0 0,-1 0 0 0 0,1-1 0 0 0,0 1 0 0 0,-1-1 0 0 0,0 0 0 0 0,0 0 0 0 0,1 0 0 0 0,-2-1 0 0 0,1 1 0 0 0,0-1 0 0 0,-1 1 0 0 0,0-1 0 0 0,0 0 0 0 0,3-6 0 0 0,-5 9 13 0 0,0 1-1 0 0,1-1 1 0 0,-1 0-1 0 0,0 0 1 0 0,0 0-1 0 0,0 0 1 0 0,0 0 0 0 0,0 0-1 0 0,0 1 1 0 0,0-1-1 0 0,0 0 1 0 0,0 0-1 0 0,0 0 1 0 0,0 0 0 0 0,-1 0-1 0 0,1 0 1 0 0,0 1-1 0 0,-1-1 1 0 0,1 0-1 0 0,-1 0 1 0 0,1 0 0 0 0,0 1-1 0 0,-1-1 1 0 0,0 0-1 0 0,0 0 1 0 0,0 0 4 0 0,-1 0 1 0 0,1 0-1 0 0,-1 0 0 0 0,1 0 1 0 0,-1 1-1 0 0,1-1 1 0 0,-1 1-1 0 0,1-1 0 0 0,-1 1 1 0 0,0-1-1 0 0,1 1 1 0 0,-1 0-1 0 0,-1 0 1 0 0,-1 0 1 0 0,1 0 1 0 0,0 0-1 0 0,0 0 1 0 0,0 0-1 0 0,-1 1 1 0 0,1 0-1 0 0,0-1 1 0 0,0 1-1 0 0,0 0 1 0 0,0 0-1 0 0,0 1 1 0 0,0-1-1 0 0,1 1 1 0 0,-6 3-1 0 0,6-3-18 0 0,0 1 0 0 0,1 0-1 0 0,-1 0 1 0 0,1 0 0 0 0,-1 0 0 0 0,1 0 0 0 0,0 0-1 0 0,0 1 1 0 0,0-1 0 0 0,0 0 0 0 0,1 1 0 0 0,0-1-1 0 0,-1 0 1 0 0,1 1 0 0 0,0-1 0 0 0,1 0 0 0 0,0 5 0 0 0,0 2-5 0 0,1-1 1 0 0,0 1 0 0 0,1-1 0 0 0,6 16 0 0 0,4 5-7 0 0,-2-6 60 0 0,-1-1 1 0 0,-1 1-1 0 0,-1 1 1 0 0,-1-1-1 0 0,4 28 0 0 0,-9-36-6 0 0,0-6-8 0 0,-1 0-1 0 0,0 0 1 0 0,-1 0 0 0 0,-1 17 0 0 0,0-25 5 0 0,1 1 0 0 0,0-1 0 0 0,-1 0 0 0 0,0 0 0 0 0,1 0 0 0 0,-1 1 1 0 0,0-1-1 0 0,0 0 0 0 0,-1 0 0 0 0,1 0 0 0 0,0 0 0 0 0,-1-1 1 0 0,1 1-1 0 0,-1 0 0 0 0,1 0 0 0 0,-1-1 0 0 0,0 1 0 0 0,1-1 0 0 0,-1 0 1 0 0,0 1-1 0 0,0-1 0 0 0,0 0 0 0 0,0 0 0 0 0,-1 0 0 0 0,-2 1 0 0 0,-6 0 105 0 0,0 1 0 0 0,0-2 0 0 0,1 1 0 0 0,-1-2 0 0 0,0 1 0 0 0,0-1 0 0 0,0-1 0 0 0,0 0 1 0 0,-13-3-1 0 0,-4-3-229 0 0,0-1 1 0 0,-33-14 0 0 0,46 18-1273 0 0,15 4 1299 0 0,0 0 1 0 0,0 0 0 0 0,0 0-1 0 0,0 0 1 0 0,-1 0 0 0 0,1 0-1 0 0,0 0 1 0 0,0 0-1 0 0,0 1 1 0 0,0-1 0 0 0,0 0-1 0 0,0 0 1 0 0,0 0-1 0 0,0 0 1 0 0,0 0 0 0 0,0 0-1 0 0,0 0 1 0 0,0 0 0 0 0,0 0-1 0 0,0 0 1 0 0,0 1-1 0 0,0-1 1 0 0,0 0 0 0 0,0 0-1 0 0,0 0 1 0 0,0 0-1 0 0,0 0 1 0 0,0 0 0 0 0,0 0-1 0 0,0 0 1 0 0,0 1 0 0 0,0-1-1 0 0,0 0 1 0 0,0 0-1 0 0,0 0 1 0 0,0 0 0 0 0,0 0-1 0 0,0 0 1 0 0,0 0-1 0 0,0 0 1 0 0,0 0 0 0 0,0 1-1 0 0,0-1 1 0 0,0 0 0 0 0,0 0-1 0 0,0 0 1 0 0,1 0-1 0 0,-1 0 1 0 0,0 0 0 0 0,0 0-1 0 0,0 0 1 0 0,0 0-1 0 0,0 0 1 0 0,0 0 0 0 0,0 0-1 0 0,0 0 1 0 0,1 0 0 0 0,1 2-1406 0 0,0 0 1 0 0,1 0-1 0 0,-1 0 1 0 0,1 0 0 0 0,0-1-1 0 0,0 0 1 0 0,4 2 0 0 0,9 3-5610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7.704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106 0 7097 0 0,'0'0'12529'0'0,"-8"12"-12248"0"0,-7 12 52 0 0,0 1 0 0 0,-16 39 0 0 0,23-44-204 0 0,1 1-1 0 0,1 0 1 0 0,1 0-1 0 0,1 1 1 0 0,1 0-1 0 0,0 35 1 0 0,3-55-127 0 0,0 1-1 0 0,0-1 1 0 0,0 0 0 0 0,1 1-1 0 0,-1-1 1 0 0,1 1 0 0 0,0-1 0 0 0,-1 1-1 0 0,1-1 1 0 0,0 0 0 0 0,0 0-1 0 0,1 1 1 0 0,-1-1 0 0 0,0 0-1 0 0,1 0 1 0 0,0 0 0 0 0,2 2-1 0 0,0-1 9 0 0,-1 0 0 0 0,1-1 0 0 0,0 1 0 0 0,0-1 0 0 0,0 0 0 0 0,0 0 0 0 0,0 0 0 0 0,0-1 0 0 0,6 2 0 0 0,8 0 96 0 0,0 0 1 0 0,1-1 0 0 0,32-1 0 0 0,-44-1-53 0 0,288-20 852 0 0,-3-1-1091 0 0,-220 21-888 0 0,-40 0-4746 0 0,-37-3-2322 0 0,-7-3 148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5:58.062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137 1 6689 0 0,'0'0'14240'0'0,"-8"16"-13322"0"0,3-5-768 0 0,-4 6 79 0 0,1 1 0 0 0,1 1 0 0 0,0-1 0 0 0,-5 30 0 0 0,-21 128 375 0 0,-12 215 0 0 0,45-390-652 0 0,-3 103-1810 0 0,7-60-6617 0 0,-3-37-3274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3:56.420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93 0 11445 0 0,'0'0'7369'0'0,"-14"3"-5214"0"0,-44 8-571 0 0,41-5-682 0 0,14 0-91 0 0,14 1-269 0 0,17 0-444 0 0,0-1 0 0 0,1-2 0 0 0,-1 0 1 0 0,1-3-1 0 0,31-1 0 0 0,-31 1-75 0 0,335-9-149 0 0,-247 4-776 0 0,-99 4 275 0 0,24-1-737 0 0,-15 2-4915 0 0,-13 2-4226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3:57.996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19 403 3064 0 0,'0'0'11256'0'0,"-1"-11"-10271"0"0,-5-33-47 0 0,4 39 1096 0 0,-1 12-1362 0 0,-1 13-255 0 0,2-7-278 0 0,1 1 1 0 0,1-1-1 0 0,1 1 0 0 0,0-1 1 0 0,0 1-1 0 0,2-1 0 0 0,-1 1 1 0 0,2-1-1 0 0,4 13 1 0 0,-5-21-138 0 0,-1 1 0 0 0,1-1 0 0 0,0 1 0 0 0,1-1 0 0 0,-1 0 1 0 0,1 0-1 0 0,0-1 0 0 0,0 1 0 0 0,0-1 0 0 0,1 0 0 0 0,0 0 0 0 0,-1 0 1 0 0,1 0-1 0 0,1-1 0 0 0,-1 0 0 0 0,0 0 0 0 0,1-1 0 0 0,0 1 1 0 0,-1-1-1 0 0,1 0 0 0 0,0-1 0 0 0,9 2 0 0 0,-6-2-2 0 0,0 0 0 0 0,0-1 0 0 0,0 0 0 0 0,0 0-1 0 0,-1-1 1 0 0,1 0 0 0 0,0 0 0 0 0,0-1 0 0 0,0 0-1 0 0,-1-1 1 0 0,1 0 0 0 0,14-8 0 0 0,-9 3 12 0 0,0 0 0 0 0,-1-1-1 0 0,-1-1 1 0 0,1 0 0 0 0,-2-1 0 0 0,16-18 0 0 0,-22 23 13 0 0,0-1 0 0 0,-1 1 0 0 0,1-1 0 0 0,-1 0 1 0 0,-1 0-1 0 0,0-1 0 0 0,0 1 0 0 0,0-1 0 0 0,-1 0 0 0 0,0 0 1 0 0,0 1-1 0 0,-1-1 0 0 0,1-15 0 0 0,-2 23-20 0 0,0 0 0 0 0,0-1 0 0 0,0 1 0 0 0,0 0 0 0 0,0-1 0 0 0,0 1 0 0 0,0-1 0 0 0,0 1 0 0 0,0 0 0 0 0,0-1 0 0 0,0 1 0 0 0,0 0 0 0 0,0-1 0 0 0,0 1 0 0 0,0-1 0 0 0,0 1 0 0 0,0 0 0 0 0,0-1 0 0 0,0 1 0 0 0,-1 0-1 0 0,1-1 1 0 0,0 1 0 0 0,0 0 0 0 0,0-1 0 0 0,-1 1 0 0 0,1 0 0 0 0,0 0 0 0 0,0-1 0 0 0,-1 1 0 0 0,1 0 0 0 0,0 0 0 0 0,-1-1 0 0 0,1 1 0 0 0,0 0 0 0 0,-1 0 0 0 0,1 0 0 0 0,0 0 0 0 0,-1 0 0 0 0,1-1 0 0 0,0 1 0 0 0,-1 0 0 0 0,1 0 0 0 0,-1 0 0 0 0,1 0 0 0 0,0 0 0 0 0,-1 0 0 0 0,1 0 0 0 0,-1 1-8 0 0,0-1 1 0 0,0 1-1 0 0,1-1 0 0 0,-1 1 1 0 0,0-1-1 0 0,1 1 1 0 0,-1-1-1 0 0,0 1 0 0 0,1 0 1 0 0,-1-1-1 0 0,1 1 0 0 0,-1 0 1 0 0,1 0-1 0 0,-1 0 1 0 0,1-1-1 0 0,0 1 0 0 0,-1 0 1 0 0,1 0-1 0 0,0 0 1 0 0,0 0-1 0 0,-1 0 0 0 0,0 5-21 0 0,1 0-1 0 0,-1 0 1 0 0,1 0-1 0 0,0 0 1 0 0,1 0-1 0 0,-1 0 1 0 0,1 0-1 0 0,0 0 0 0 0,1 0 1 0 0,-1 0-1 0 0,1-1 1 0 0,1 1-1 0 0,-1 0 1 0 0,1-1-1 0 0,-1 0 1 0 0,2 0-1 0 0,-1 0 1 0 0,6 8-1 0 0,-2-7 10 0 0,-1 1 1 0 0,1-1-1 0 0,0-1 0 0 0,0 1 0 0 0,1-1 1 0 0,0 0-1 0 0,0-1 0 0 0,0 1 1 0 0,0-2-1 0 0,1 1 0 0 0,15 3 1 0 0,-10-3 10 0 0,1-1-1 0 0,-1-1 1 0 0,1 0 0 0 0,0-1 0 0 0,-1-1 0 0 0,18-1 0 0 0,-24 0 5 0 0,0 0 1 0 0,-1 0-1 0 0,1-1 0 0 0,-1 0 0 0 0,0-1 1 0 0,1 1-1 0 0,-1-1 0 0 0,0-1 1 0 0,-1 1-1 0 0,1-1 0 0 0,-1 0 0 0 0,1-1 1 0 0,8-8-1 0 0,-5 2 20 0 0,0-1-1 0 0,-1-1 1 0 0,0 0-1 0 0,-1 0 1 0 0,-1 0 0 0 0,0-1-1 0 0,0 0 1 0 0,-2-1-1 0 0,6-19 1 0 0,-11 39-23 0 0,-1-1 0 0 0,1 1 0 0 0,0 0 0 0 0,1-1-1 0 0,-1 1 1 0 0,1 0 0 0 0,0-1 0 0 0,0 1 0 0 0,0-1 0 0 0,1 1 0 0 0,-1-1 0 0 0,1 0 0 0 0,0 0 0 0 0,1 0-1 0 0,-1 0 1 0 0,1 0 0 0 0,-1 0 0 0 0,5 4 0 0 0,-1 0-19 0 0,1-1 0 0 0,0 1-1 0 0,0-1 1 0 0,1-1 0 0 0,0 1 0 0 0,0-1 0 0 0,0-1-1 0 0,1 1 1 0 0,13 5 0 0 0,-12-7 1 0 0,1 0 0 0 0,-1 0 0 0 0,1-1 0 0 0,0-1 0 0 0,-1 0 1 0 0,15 1-1 0 0,-19-3-10 0 0,0 0 1 0 0,0 0 0 0 0,0-1 0 0 0,0 0-1 0 0,0 0 1 0 0,0 0 0 0 0,-1-1 0 0 0,1 0-1 0 0,0 0 1 0 0,-1 0 0 0 0,1-1 0 0 0,9-6 0 0 0,-2-1-59 0 0,1-1 1 0 0,20-22 0 0 0,-17 15 34 0 0,-17 18 53 0 0,0 0 0 0 0,0-1 0 0 0,1 1 0 0 0,-1 0 1 0 0,0 0-1 0 0,0-1 0 0 0,1 1 0 0 0,-1 0 0 0 0,0 0 0 0 0,0-1 0 0 0,1 1 1 0 0,-1 0-1 0 0,0 0 0 0 0,0 0 0 0 0,1 0 0 0 0,-1-1 0 0 0,0 1 0 0 0,1 0 1 0 0,-1 0-1 0 0,0 0 0 0 0,1 0 0 0 0,-1 0 0 0 0,0 0 0 0 0,1 0 0 0 0,-1 0 1 0 0,0 0-1 0 0,1 0 0 0 0,-1 0 0 0 0,0 0 0 0 0,1 0 0 0 0,-1 0 0 0 0,0 0 1 0 0,1 0-1 0 0,-1 0 0 0 0,0 0 0 0 0,0 1 0 0 0,1-1 0 0 0,-1 0 0 0 0,0 0 1 0 0,1 0-1 0 0,-1 0 0 0 0,0 1 0 0 0,0-1 0 0 0,1 0 0 0 0,-1 0 0 0 0,0 1 1 0 0,1-1-1 0 0,5 20 24 0 0,-1-5-20 0 0,-1-7-3 0 0,0-1 0 0 0,1 0-1 0 0,0 0 1 0 0,0-1 0 0 0,1 1 0 0 0,0-1-1 0 0,0 0 1 0 0,0-1 0 0 0,1 1 0 0 0,0-1-1 0 0,0-1 1 0 0,0 1 0 0 0,1-1 0 0 0,-1 0-1 0 0,1-1 1 0 0,0 0 0 0 0,0 0 0 0 0,0-1-1 0 0,1 0 1 0 0,-1 0 0 0 0,0-1 0 0 0,1 0-1 0 0,-1-1 1 0 0,1 1 0 0 0,-1-2 0 0 0,1 1-1 0 0,-1-1 1 0 0,1 0 0 0 0,-1-1 0 0 0,0 0-1 0 0,0-1 1 0 0,1 1 0 0 0,-2-1 0 0 0,1-1-1 0 0,0 0 1 0 0,-1 0 0 0 0,1 0 0 0 0,-1-1-1 0 0,-1 0 1 0 0,13-12 0 0 0,-9 6 28 0 0,-1 0-1 0 0,-1-1 1 0 0,0 0 0 0 0,0 0 0 0 0,-1-1 0 0 0,-1 0 0 0 0,0 0-1 0 0,-1 0 1 0 0,0-1 0 0 0,-1 0 0 0 0,4-28 0 0 0,-2-9 11 0 0,-1-102 0 0 0,-5 127-55 0 0,0 21 20 0 0,0-13-13 0 0,-3-29 1 0 0,2 43 24 0 0,1 1 1 0 0,-1 0 0 0 0,0-1-1 0 0,0 1 1 0 0,0 0-1 0 0,0-1 1 0 0,0 1-1 0 0,-1 0 1 0 0,0 0 0 0 0,1 0-1 0 0,-1 0 1 0 0,0 0-1 0 0,-1 0 1 0 0,1 1-1 0 0,-3-4 1 0 0,4 6 3 0 0,0-1 0 0 0,1 0 0 0 0,-1 1 0 0 0,0-1 0 0 0,0 1 1 0 0,0-1-1 0 0,1 1 0 0 0,-1 0 0 0 0,0-1 0 0 0,0 1 0 0 0,0 0 0 0 0,0-1 0 0 0,0 1 0 0 0,0 0 1 0 0,0 0-1 0 0,0 0 0 0 0,0 0 0 0 0,0 0 0 0 0,0 0 0 0 0,0 0 0 0 0,0 0 0 0 0,0 0 0 0 0,0 1 1 0 0,0-1-1 0 0,0 0 0 0 0,1 0 0 0 0,-2 1 0 0 0,0 1 2 0 0,1-1-1 0 0,-1 0 1 0 0,1 1 0 0 0,0-1 0 0 0,-1 1-1 0 0,1-1 1 0 0,0 1 0 0 0,0 0 0 0 0,0-1 0 0 0,0 1-1 0 0,0 0 1 0 0,0 3 0 0 0,-2 4 63 0 0,0 1-1 0 0,1 0 1 0 0,0-1 0 0 0,0 15 0 0 0,2-2 114 0 0,1 0 1 0 0,1 1-1 0 0,0-1 0 0 0,8 25 0 0 0,29 89 57 0 0,-10-37-179 0 0,-13-40-135 0 0,42 141-380 0 0,-57-197 338 0 0,0-1-80 0 0,0 1-1 0 0,0 0 0 0 0,0 0 0 0 0,0-1 0 0 0,1 1 1 0 0,-1-1-1 0 0,1 1 0 0 0,-1-1 0 0 0,1 0 0 0 0,0 1 1 0 0,3 2-1 0 0,-5-8-297 0 0,1 0 1 0 0,0 0-1 0 0,-1 0 1 0 0,1 1-1 0 0,-1-1 0 0 0,0 0 1 0 0,0 0-1 0 0,0 0 1 0 0,-1-3-1 0 0,0-2-848 0 0,-1-1-1 0 0,0 1 0 0 0,-1 0 1 0 0,-5-13-1 0 0,-4-2-4064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1-04-18T16:53:58.339"/>
    </inkml:context>
    <inkml:brush xml:id="br0">
      <inkml:brushProperty name="width" value="0.025" units="cm"/>
      <inkml:brushProperty name="height" value="0.025" units="cm"/>
      <inkml:brushProperty name="color" value="#008C3A"/>
    </inkml:brush>
  </inkml:definitions>
  <inkml:trace contextRef="#ctx0" brushRef="#br0">482 354 116 0 0,'0'0'20918'0'0,"2"-5"-20581"0"0,-2 3-316 0 0,1 1 0 0 0,0-1 1 0 0,0 1-1 0 0,0-1 1 0 0,1 1-1 0 0,-1-1 0 0 0,0 1 1 0 0,0 0-1 0 0,1 0 1 0 0,-1 0-1 0 0,1 0 0 0 0,-1 0 1 0 0,1 0-1 0 0,-1 0 1 0 0,1 0-1 0 0,0 0 0 0 0,-1 1 1 0 0,1-1-1 0 0,0 1 1 0 0,3-1-1 0 0,47-4 104 0 0,-16 3-106 0 0,61-12-817 0 0,-32 0-3770 0 0,-51 8-823 0 0</inkml:trace>
  <inkml:trace contextRef="#ctx0" brushRef="#br0" timeOffset="1">0 1 15969 0 0,'0'0'4317'0'0,"87"0"-24171"0"0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A61BD-C53C-400A-87C4-C888C75BF26B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4E5A28-0F39-4951-8E4F-2402F4DEF04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20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schnelleres Fahren, eigene Fahrspur, zügiges Ankommen, Risiko (Corona)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4E5A28-0F39-4951-8E4F-2402F4DEF04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0922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C0485F-7972-45F0-9A4A-4A478395348B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108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C201D1-110E-4D6C-A91A-96549C95D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C567361-79B0-4FF3-B8CB-F71FE222F7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1DC8DF-7FC7-44E8-BFCD-00A804FF3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000D1E-3CC0-4503-80F6-C074FD46B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2EFE455-AACD-4C19-A2D0-4D73B61F1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201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A47A93-C68A-4184-AF15-81210168D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07E181D-9BB4-440B-AD68-2214B583A0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4017C0-FFF0-4E6E-9720-129AE656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57994AF-253B-412A-9742-27E5A68A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B2A032-4274-4BA3-B93A-CEC93DFBC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4548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6919ED6-0540-48C4-B8B5-F0DD68D862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BA9C7C-92A7-4D7F-BB68-227EE049FD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C99E1E3-37E0-4B46-BFB4-AE626B92C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889725-2590-4CDA-9915-26E725951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67D156-933B-49D4-A946-EBADDDC14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9098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DAB01E-EDC9-4D79-A256-9A5039167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9A01E03-EA2C-4344-845B-7E268E531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31B304-5491-40DE-B6D5-D830538B5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47E0ED2-8FA5-4EC5-B07F-5FE2F28D3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D26B92-622D-4EE8-81B8-4E62179D6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5945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6B8E1F-7426-4BB8-BC8B-62D77D787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4E055EE-E5CB-42F7-B47E-88B0A03D9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CBD00B-434D-4F92-9BFA-6A5C0CA59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7445DC-1090-4DAD-B74F-645EC4084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41A431-ED7F-408B-941C-1B4A259DC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40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075F5-7EC9-469E-BF25-A5459F09F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901C1CD-95FB-47E5-A328-56348A19F5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63F911-6E37-401B-8089-88629EA61D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A1A61C3-D48D-4BC7-B0FF-E1D840B5C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2E1630E-8F27-4350-8520-311D21E0A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673FDF5-5ED8-4166-9D63-E6BF5DFA5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80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2C0B11-45DC-482F-943A-CB87CC47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8017885-F07D-4066-8D8A-4B191CA32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BFDB90-E06D-4C6E-9510-55C1BBE61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50C7729-222B-40DD-868F-B82F0FDBE0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150DE32-52EC-44E6-8E6E-0A54E608BB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858BFA5-99DE-4D9E-8912-2E3BB75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2163658-E73B-4620-B145-92DA8BE7E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EA8FB56-B799-4504-9E79-F5C4F505A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520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0C970C-A986-4B79-BB7D-B7E6FDFB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B67EC6A-0AE9-46CB-B6AE-F54A1A7A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AD6783F-8C4C-4B00-A6FB-69851013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3C96803-DF8A-4259-8933-A2FA07EE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618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D4F64432-109D-4DF5-A813-BA9142D98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55A1936-0A43-49A3-9D4B-917287C4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C6FBFF-4F1E-4DEA-9DE3-FEC4A7E33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2157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4B600B-40E6-4305-BAA8-808625E7F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7FA7E5F-C4A0-4E2E-8FC2-BC129F24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EE8345B-CC67-4628-A730-12C0CDD0CD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8273F31-4995-48F7-BE02-739C093A4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676733E-50BA-4E58-B355-9BE9DE78A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713A61-19E1-4D24-BEAE-C44A9F35B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57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ED980A-2DAA-4BA2-851F-79FA7B6741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6438DCB-3615-4F68-AE3C-3339A6BEC7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9067A45-5B0C-49C8-8EFF-7183F38050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237D5C9-7938-460A-8D83-76A40C3A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87F035-A776-4ED4-9631-E5FC2983A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A837168-1EAC-4734-9090-6D9708C01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500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AF59249-5C40-4F32-A845-FF9105C92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D30202E-0CF5-4357-BEFE-9223284D7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6A3184E-F154-43DB-A281-CB73D0D66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8AB197-4E49-4182-BEBC-201BBF99576F}" type="datetimeFigureOut">
              <a:rPr lang="de-DE" smtClean="0"/>
              <a:t>21.04.2021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8B15F4-0922-4F0D-B093-8FBDBB5D00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8A9EC1-EBBE-4C4D-9AEA-49764A1861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2DA27-C207-4112-8854-BEACFA3961A4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BAFF0D8-3630-4B8E-938D-77D5B016410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107" y="185738"/>
            <a:ext cx="1827588" cy="75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3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comments" Target="../comments/commen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google.de/url?sa=i&amp;url=https%3A%2F%2Fwww.stephansposching.de%2FAktuelles%2FAktuelles.aspx%3Frssid%3Dfe0a0d23-8078-4d78-8744-25ec3bbebc27&amp;psig=AOvVaw03Ww_wqKukH61EBLgO8mxi&amp;ust=1583997330122000&amp;source=images&amp;cd=vfe&amp;ved=0CAIQjRxqFwoTCMCcho_wkegCFQAAAAAdAAAAABA7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59.xml"/><Relationship Id="rId21" Type="http://schemas.openxmlformats.org/officeDocument/2006/relationships/image" Target="../media/image23.png"/><Relationship Id="rId42" Type="http://schemas.openxmlformats.org/officeDocument/2006/relationships/customXml" Target="../ink/ink21.xml"/><Relationship Id="rId63" Type="http://schemas.openxmlformats.org/officeDocument/2006/relationships/image" Target="../media/image44.png"/><Relationship Id="rId84" Type="http://schemas.openxmlformats.org/officeDocument/2006/relationships/customXml" Target="../ink/ink42.xml"/><Relationship Id="rId16" Type="http://schemas.openxmlformats.org/officeDocument/2006/relationships/customXml" Target="../ink/ink8.xml"/><Relationship Id="rId107" Type="http://schemas.openxmlformats.org/officeDocument/2006/relationships/customXml" Target="../ink/ink54.xml"/><Relationship Id="rId11" Type="http://schemas.openxmlformats.org/officeDocument/2006/relationships/image" Target="../media/image18.png"/><Relationship Id="rId32" Type="http://schemas.openxmlformats.org/officeDocument/2006/relationships/customXml" Target="../ink/ink16.xml"/><Relationship Id="rId37" Type="http://schemas.openxmlformats.org/officeDocument/2006/relationships/image" Target="../media/image31.png"/><Relationship Id="rId53" Type="http://schemas.openxmlformats.org/officeDocument/2006/relationships/image" Target="../media/image39.png"/><Relationship Id="rId58" Type="http://schemas.openxmlformats.org/officeDocument/2006/relationships/customXml" Target="../ink/ink29.xml"/><Relationship Id="rId74" Type="http://schemas.openxmlformats.org/officeDocument/2006/relationships/customXml" Target="../ink/ink37.xml"/><Relationship Id="rId79" Type="http://schemas.openxmlformats.org/officeDocument/2006/relationships/image" Target="../media/image52.png"/><Relationship Id="rId102" Type="http://schemas.openxmlformats.org/officeDocument/2006/relationships/image" Target="../media/image63.png"/><Relationship Id="rId123" Type="http://schemas.openxmlformats.org/officeDocument/2006/relationships/customXml" Target="../ink/ink62.xml"/><Relationship Id="rId128" Type="http://schemas.openxmlformats.org/officeDocument/2006/relationships/image" Target="../media/image76.png"/><Relationship Id="rId5" Type="http://schemas.openxmlformats.org/officeDocument/2006/relationships/image" Target="../media/image15.png"/><Relationship Id="rId90" Type="http://schemas.openxmlformats.org/officeDocument/2006/relationships/customXml" Target="../ink/ink45.xml"/><Relationship Id="rId95" Type="http://schemas.openxmlformats.org/officeDocument/2006/relationships/customXml" Target="../ink/ink48.xml"/><Relationship Id="rId22" Type="http://schemas.openxmlformats.org/officeDocument/2006/relationships/customXml" Target="../ink/ink11.xml"/><Relationship Id="rId27" Type="http://schemas.openxmlformats.org/officeDocument/2006/relationships/image" Target="../media/image26.png"/><Relationship Id="rId43" Type="http://schemas.openxmlformats.org/officeDocument/2006/relationships/image" Target="../media/image34.png"/><Relationship Id="rId48" Type="http://schemas.openxmlformats.org/officeDocument/2006/relationships/customXml" Target="../ink/ink24.xml"/><Relationship Id="rId64" Type="http://schemas.openxmlformats.org/officeDocument/2006/relationships/customXml" Target="../ink/ink32.xml"/><Relationship Id="rId69" Type="http://schemas.openxmlformats.org/officeDocument/2006/relationships/image" Target="../media/image47.png"/><Relationship Id="rId113" Type="http://schemas.openxmlformats.org/officeDocument/2006/relationships/customXml" Target="../ink/ink57.xml"/><Relationship Id="rId118" Type="http://schemas.openxmlformats.org/officeDocument/2006/relationships/image" Target="../media/image71.png"/><Relationship Id="rId134" Type="http://schemas.openxmlformats.org/officeDocument/2006/relationships/image" Target="../media/image79.png"/><Relationship Id="rId80" Type="http://schemas.openxmlformats.org/officeDocument/2006/relationships/customXml" Target="../ink/ink40.xml"/><Relationship Id="rId85" Type="http://schemas.openxmlformats.org/officeDocument/2006/relationships/image" Target="../media/image55.png"/><Relationship Id="rId12" Type="http://schemas.openxmlformats.org/officeDocument/2006/relationships/customXml" Target="../ink/ink6.xml"/><Relationship Id="rId17" Type="http://schemas.openxmlformats.org/officeDocument/2006/relationships/image" Target="../media/image21.png"/><Relationship Id="rId33" Type="http://schemas.openxmlformats.org/officeDocument/2006/relationships/image" Target="../media/image29.png"/><Relationship Id="rId38" Type="http://schemas.openxmlformats.org/officeDocument/2006/relationships/customXml" Target="../ink/ink19.xml"/><Relationship Id="rId59" Type="http://schemas.openxmlformats.org/officeDocument/2006/relationships/image" Target="../media/image42.png"/><Relationship Id="rId103" Type="http://schemas.openxmlformats.org/officeDocument/2006/relationships/customXml" Target="../ink/ink52.xml"/><Relationship Id="rId108" Type="http://schemas.openxmlformats.org/officeDocument/2006/relationships/image" Target="../media/image66.png"/><Relationship Id="rId124" Type="http://schemas.openxmlformats.org/officeDocument/2006/relationships/image" Target="../media/image74.png"/><Relationship Id="rId129" Type="http://schemas.openxmlformats.org/officeDocument/2006/relationships/customXml" Target="../ink/ink65.xml"/><Relationship Id="rId54" Type="http://schemas.openxmlformats.org/officeDocument/2006/relationships/customXml" Target="../ink/ink27.xml"/><Relationship Id="rId70" Type="http://schemas.openxmlformats.org/officeDocument/2006/relationships/customXml" Target="../ink/ink35.xml"/><Relationship Id="rId75" Type="http://schemas.openxmlformats.org/officeDocument/2006/relationships/image" Target="../media/image50.png"/><Relationship Id="rId91" Type="http://schemas.openxmlformats.org/officeDocument/2006/relationships/image" Target="../media/image58.png"/><Relationship Id="rId9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23" Type="http://schemas.openxmlformats.org/officeDocument/2006/relationships/image" Target="../media/image24.png"/><Relationship Id="rId28" Type="http://schemas.openxmlformats.org/officeDocument/2006/relationships/customXml" Target="../ink/ink14.xml"/><Relationship Id="rId49" Type="http://schemas.openxmlformats.org/officeDocument/2006/relationships/image" Target="../media/image37.png"/><Relationship Id="rId114" Type="http://schemas.openxmlformats.org/officeDocument/2006/relationships/image" Target="../media/image69.png"/><Relationship Id="rId119" Type="http://schemas.openxmlformats.org/officeDocument/2006/relationships/customXml" Target="../ink/ink60.xml"/><Relationship Id="rId44" Type="http://schemas.openxmlformats.org/officeDocument/2006/relationships/customXml" Target="../ink/ink22.xml"/><Relationship Id="rId60" Type="http://schemas.openxmlformats.org/officeDocument/2006/relationships/customXml" Target="../ink/ink30.xml"/><Relationship Id="rId65" Type="http://schemas.openxmlformats.org/officeDocument/2006/relationships/image" Target="../media/image45.png"/><Relationship Id="rId81" Type="http://schemas.openxmlformats.org/officeDocument/2006/relationships/image" Target="../media/image53.png"/><Relationship Id="rId86" Type="http://schemas.openxmlformats.org/officeDocument/2006/relationships/customXml" Target="../ink/ink43.xml"/><Relationship Id="rId130" Type="http://schemas.openxmlformats.org/officeDocument/2006/relationships/image" Target="../media/image77.png"/><Relationship Id="rId13" Type="http://schemas.openxmlformats.org/officeDocument/2006/relationships/image" Target="../media/image19.png"/><Relationship Id="rId18" Type="http://schemas.openxmlformats.org/officeDocument/2006/relationships/customXml" Target="../ink/ink9.xml"/><Relationship Id="rId39" Type="http://schemas.openxmlformats.org/officeDocument/2006/relationships/image" Target="../media/image32.png"/><Relationship Id="rId109" Type="http://schemas.openxmlformats.org/officeDocument/2006/relationships/customXml" Target="../ink/ink55.xml"/><Relationship Id="rId34" Type="http://schemas.openxmlformats.org/officeDocument/2006/relationships/customXml" Target="../ink/ink17.xml"/><Relationship Id="rId50" Type="http://schemas.openxmlformats.org/officeDocument/2006/relationships/customXml" Target="../ink/ink25.xml"/><Relationship Id="rId55" Type="http://schemas.openxmlformats.org/officeDocument/2006/relationships/image" Target="../media/image40.png"/><Relationship Id="rId76" Type="http://schemas.openxmlformats.org/officeDocument/2006/relationships/customXml" Target="../ink/ink38.xml"/><Relationship Id="rId97" Type="http://schemas.openxmlformats.org/officeDocument/2006/relationships/customXml" Target="../ink/ink49.xml"/><Relationship Id="rId104" Type="http://schemas.openxmlformats.org/officeDocument/2006/relationships/image" Target="../media/image64.png"/><Relationship Id="rId120" Type="http://schemas.openxmlformats.org/officeDocument/2006/relationships/image" Target="../media/image72.png"/><Relationship Id="rId125" Type="http://schemas.openxmlformats.org/officeDocument/2006/relationships/customXml" Target="../ink/ink63.xml"/><Relationship Id="rId7" Type="http://schemas.openxmlformats.org/officeDocument/2006/relationships/image" Target="../media/image16.png"/><Relationship Id="rId71" Type="http://schemas.openxmlformats.org/officeDocument/2006/relationships/image" Target="../media/image48.png"/><Relationship Id="rId92" Type="http://schemas.openxmlformats.org/officeDocument/2006/relationships/customXml" Target="../ink/ink46.xml"/><Relationship Id="rId2" Type="http://schemas.openxmlformats.org/officeDocument/2006/relationships/customXml" Target="../ink/ink1.xml"/><Relationship Id="rId29" Type="http://schemas.openxmlformats.org/officeDocument/2006/relationships/image" Target="../media/image27.png"/><Relationship Id="rId24" Type="http://schemas.openxmlformats.org/officeDocument/2006/relationships/customXml" Target="../ink/ink12.xml"/><Relationship Id="rId40" Type="http://schemas.openxmlformats.org/officeDocument/2006/relationships/customXml" Target="../ink/ink20.xml"/><Relationship Id="rId45" Type="http://schemas.openxmlformats.org/officeDocument/2006/relationships/image" Target="../media/image35.png"/><Relationship Id="rId66" Type="http://schemas.openxmlformats.org/officeDocument/2006/relationships/customXml" Target="../ink/ink33.xml"/><Relationship Id="rId87" Type="http://schemas.openxmlformats.org/officeDocument/2006/relationships/image" Target="../media/image56.png"/><Relationship Id="rId110" Type="http://schemas.openxmlformats.org/officeDocument/2006/relationships/image" Target="../media/image67.png"/><Relationship Id="rId115" Type="http://schemas.openxmlformats.org/officeDocument/2006/relationships/customXml" Target="../ink/ink58.xml"/><Relationship Id="rId131" Type="http://schemas.openxmlformats.org/officeDocument/2006/relationships/customXml" Target="../ink/ink66.xml"/><Relationship Id="rId61" Type="http://schemas.openxmlformats.org/officeDocument/2006/relationships/image" Target="../media/image43.png"/><Relationship Id="rId82" Type="http://schemas.openxmlformats.org/officeDocument/2006/relationships/customXml" Target="../ink/ink41.xml"/><Relationship Id="rId19" Type="http://schemas.openxmlformats.org/officeDocument/2006/relationships/image" Target="../media/image22.png"/><Relationship Id="rId14" Type="http://schemas.openxmlformats.org/officeDocument/2006/relationships/customXml" Target="../ink/ink7.xml"/><Relationship Id="rId30" Type="http://schemas.openxmlformats.org/officeDocument/2006/relationships/customXml" Target="../ink/ink15.xml"/><Relationship Id="rId35" Type="http://schemas.openxmlformats.org/officeDocument/2006/relationships/image" Target="../media/image30.png"/><Relationship Id="rId56" Type="http://schemas.openxmlformats.org/officeDocument/2006/relationships/customXml" Target="../ink/ink28.xml"/><Relationship Id="rId77" Type="http://schemas.openxmlformats.org/officeDocument/2006/relationships/image" Target="../media/image51.png"/><Relationship Id="rId100" Type="http://schemas.openxmlformats.org/officeDocument/2006/relationships/image" Target="../media/image62.png"/><Relationship Id="rId105" Type="http://schemas.openxmlformats.org/officeDocument/2006/relationships/customXml" Target="../ink/ink53.xml"/><Relationship Id="rId126" Type="http://schemas.openxmlformats.org/officeDocument/2006/relationships/image" Target="../media/image75.png"/><Relationship Id="rId8" Type="http://schemas.openxmlformats.org/officeDocument/2006/relationships/customXml" Target="../ink/ink4.xml"/><Relationship Id="rId51" Type="http://schemas.openxmlformats.org/officeDocument/2006/relationships/image" Target="../media/image38.png"/><Relationship Id="rId72" Type="http://schemas.openxmlformats.org/officeDocument/2006/relationships/customXml" Target="../ink/ink36.xml"/><Relationship Id="rId93" Type="http://schemas.openxmlformats.org/officeDocument/2006/relationships/customXml" Target="../ink/ink47.xml"/><Relationship Id="rId98" Type="http://schemas.openxmlformats.org/officeDocument/2006/relationships/image" Target="../media/image61.png"/><Relationship Id="rId121" Type="http://schemas.openxmlformats.org/officeDocument/2006/relationships/customXml" Target="../ink/ink61.xml"/><Relationship Id="rId3" Type="http://schemas.openxmlformats.org/officeDocument/2006/relationships/image" Target="../media/image14.png"/><Relationship Id="rId25" Type="http://schemas.openxmlformats.org/officeDocument/2006/relationships/image" Target="../media/image25.png"/><Relationship Id="rId46" Type="http://schemas.openxmlformats.org/officeDocument/2006/relationships/customXml" Target="../ink/ink23.xml"/><Relationship Id="rId67" Type="http://schemas.openxmlformats.org/officeDocument/2006/relationships/image" Target="../media/image46.png"/><Relationship Id="rId116" Type="http://schemas.openxmlformats.org/officeDocument/2006/relationships/image" Target="../media/image70.png"/><Relationship Id="rId20" Type="http://schemas.openxmlformats.org/officeDocument/2006/relationships/customXml" Target="../ink/ink10.xml"/><Relationship Id="rId41" Type="http://schemas.openxmlformats.org/officeDocument/2006/relationships/image" Target="../media/image33.png"/><Relationship Id="rId62" Type="http://schemas.openxmlformats.org/officeDocument/2006/relationships/customXml" Target="../ink/ink31.xml"/><Relationship Id="rId83" Type="http://schemas.openxmlformats.org/officeDocument/2006/relationships/image" Target="../media/image54.png"/><Relationship Id="rId88" Type="http://schemas.openxmlformats.org/officeDocument/2006/relationships/customXml" Target="../ink/ink44.xml"/><Relationship Id="rId111" Type="http://schemas.openxmlformats.org/officeDocument/2006/relationships/customXml" Target="../ink/ink56.xml"/><Relationship Id="rId132" Type="http://schemas.openxmlformats.org/officeDocument/2006/relationships/image" Target="../media/image78.png"/><Relationship Id="rId15" Type="http://schemas.openxmlformats.org/officeDocument/2006/relationships/image" Target="../media/image20.png"/><Relationship Id="rId36" Type="http://schemas.openxmlformats.org/officeDocument/2006/relationships/customXml" Target="../ink/ink18.xml"/><Relationship Id="rId57" Type="http://schemas.openxmlformats.org/officeDocument/2006/relationships/image" Target="../media/image41.png"/><Relationship Id="rId106" Type="http://schemas.openxmlformats.org/officeDocument/2006/relationships/image" Target="../media/image65.png"/><Relationship Id="rId127" Type="http://schemas.openxmlformats.org/officeDocument/2006/relationships/customXml" Target="../ink/ink64.xml"/><Relationship Id="rId10" Type="http://schemas.openxmlformats.org/officeDocument/2006/relationships/customXml" Target="../ink/ink5.xml"/><Relationship Id="rId31" Type="http://schemas.openxmlformats.org/officeDocument/2006/relationships/image" Target="../media/image28.png"/><Relationship Id="rId52" Type="http://schemas.openxmlformats.org/officeDocument/2006/relationships/customXml" Target="../ink/ink26.xml"/><Relationship Id="rId73" Type="http://schemas.openxmlformats.org/officeDocument/2006/relationships/image" Target="../media/image49.png"/><Relationship Id="rId78" Type="http://schemas.openxmlformats.org/officeDocument/2006/relationships/customXml" Target="../ink/ink39.xml"/><Relationship Id="rId94" Type="http://schemas.openxmlformats.org/officeDocument/2006/relationships/image" Target="../media/image59.png"/><Relationship Id="rId99" Type="http://schemas.openxmlformats.org/officeDocument/2006/relationships/customXml" Target="../ink/ink50.xml"/><Relationship Id="rId101" Type="http://schemas.openxmlformats.org/officeDocument/2006/relationships/customXml" Target="../ink/ink51.xml"/><Relationship Id="rId122" Type="http://schemas.openxmlformats.org/officeDocument/2006/relationships/image" Target="../media/image73.png"/><Relationship Id="rId4" Type="http://schemas.openxmlformats.org/officeDocument/2006/relationships/customXml" Target="../ink/ink2.xml"/><Relationship Id="rId9" Type="http://schemas.openxmlformats.org/officeDocument/2006/relationships/image" Target="../media/image17.png"/><Relationship Id="rId26" Type="http://schemas.openxmlformats.org/officeDocument/2006/relationships/customXml" Target="../ink/ink13.xml"/><Relationship Id="rId47" Type="http://schemas.openxmlformats.org/officeDocument/2006/relationships/image" Target="../media/image36.png"/><Relationship Id="rId68" Type="http://schemas.openxmlformats.org/officeDocument/2006/relationships/customXml" Target="../ink/ink34.xml"/><Relationship Id="rId89" Type="http://schemas.openxmlformats.org/officeDocument/2006/relationships/image" Target="../media/image57.png"/><Relationship Id="rId112" Type="http://schemas.openxmlformats.org/officeDocument/2006/relationships/image" Target="../media/image68.png"/><Relationship Id="rId133" Type="http://schemas.openxmlformats.org/officeDocument/2006/relationships/customXml" Target="../ink/ink6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ILV_Fragebogen.pdf" TargetMode="External"/><Relationship Id="rId2" Type="http://schemas.openxmlformats.org/officeDocument/2006/relationships/hyperlink" Target="Anmeldung%20f&#252;r%20ILV.pdf" TargetMode="Externa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805FE1C-5011-4AFC-9526-439A06A16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960511"/>
            <a:ext cx="10113264" cy="822960"/>
          </a:xfrm>
        </p:spPr>
        <p:txBody>
          <a:bodyPr/>
          <a:lstStyle/>
          <a:p>
            <a:r>
              <a:rPr lang="de-DE" dirty="0"/>
              <a:t>Herzlich willkommen!</a:t>
            </a:r>
          </a:p>
        </p:txBody>
      </p:sp>
      <p:pic>
        <p:nvPicPr>
          <p:cNvPr id="4098" name="Picture 2" descr="NL34: Autonome Fahrzeuge auf der Überholspur?">
            <a:extLst>
              <a:ext uri="{FF2B5EF4-FFF2-40B4-BE49-F238E27FC236}">
                <a16:creationId xmlns:a16="http://schemas.microsoft.com/office/drawing/2014/main" id="{A96E020F-0B1E-4AC0-AD28-76706CDA9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6" y="383868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ernetztes Fahren: Vorsprung durch Elektronik - Auto &amp; Mobil - SZ.de">
            <a:extLst>
              <a:ext uri="{FF2B5EF4-FFF2-40B4-BE49-F238E27FC236}">
                <a16:creationId xmlns:a16="http://schemas.microsoft.com/office/drawing/2014/main" id="{61EE1A77-B0E8-497E-8C05-DDCAFF074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83361">
            <a:off x="5692690" y="3438891"/>
            <a:ext cx="4508710" cy="253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uto-Magnetschild Begleitetes Fahren | für Deutschland (BF-17) und Ös,  12,90 €">
            <a:extLst>
              <a:ext uri="{FF2B5EF4-FFF2-40B4-BE49-F238E27FC236}">
                <a16:creationId xmlns:a16="http://schemas.microsoft.com/office/drawing/2014/main" id="{6C81FDC6-4A61-4984-BD17-5A076E332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61" y="363076"/>
            <a:ext cx="1597235" cy="159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451E3ABE-D49A-4F22-AD57-927FF8B42E38}"/>
              </a:ext>
            </a:extLst>
          </p:cNvPr>
          <p:cNvSpPr txBox="1"/>
          <p:nvPr/>
        </p:nvSpPr>
        <p:spPr>
          <a:xfrm>
            <a:off x="932589" y="1343472"/>
            <a:ext cx="33123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/>
              <a:t>Bei „Überholspur“ denke ich an</a:t>
            </a:r>
          </a:p>
          <a:p>
            <a:r>
              <a:rPr lang="de-DE" sz="4000" dirty="0"/>
              <a:t>…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0D49403E-0AF8-40A9-8064-D656172DB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3038" y="5965249"/>
            <a:ext cx="10113264" cy="594360"/>
          </a:xfrm>
        </p:spPr>
        <p:txBody>
          <a:bodyPr/>
          <a:lstStyle/>
          <a:p>
            <a:r>
              <a:rPr lang="de-DE" dirty="0"/>
              <a:t>Information zur „Individuellen Lernzeitverkürzung“ (ILV)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8D01DA7-54CB-454D-8496-F1EF0179D8D6}"/>
              </a:ext>
            </a:extLst>
          </p:cNvPr>
          <p:cNvSpPr txBox="1"/>
          <p:nvPr/>
        </p:nvSpPr>
        <p:spPr>
          <a:xfrm>
            <a:off x="9482332" y="6559609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Bildquelle: bmvi.de</a:t>
            </a:r>
          </a:p>
        </p:txBody>
      </p:sp>
    </p:spTree>
    <p:extLst>
      <p:ext uri="{BB962C8B-B14F-4D97-AF65-F5344CB8AC3E}">
        <p14:creationId xmlns:p14="http://schemas.microsoft.com/office/powerpoint/2010/main" val="2504781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itel 1"/>
          <p:cNvSpPr>
            <a:spLocks noGrp="1"/>
          </p:cNvSpPr>
          <p:nvPr>
            <p:ph type="title"/>
          </p:nvPr>
        </p:nvSpPr>
        <p:spPr>
          <a:xfrm>
            <a:off x="1695450" y="1244600"/>
            <a:ext cx="7143750" cy="412750"/>
          </a:xfrm>
        </p:spPr>
        <p:txBody>
          <a:bodyPr/>
          <a:lstStyle/>
          <a:p>
            <a:pPr algn="l"/>
            <a:r>
              <a:rPr lang="de-DE" altLang="de-DE" sz="2300" b="1" dirty="0">
                <a:solidFill>
                  <a:srgbClr val="568FEC"/>
                </a:solidFill>
              </a:rPr>
              <a:t>Umsetzungsbeispiel </a:t>
            </a:r>
            <a:r>
              <a:rPr lang="de-DE" altLang="de-DE" sz="2300" b="1" dirty="0" err="1">
                <a:solidFill>
                  <a:srgbClr val="568FEC"/>
                </a:solidFill>
              </a:rPr>
              <a:t>Jgst</a:t>
            </a:r>
            <a:r>
              <a:rPr lang="de-DE" altLang="de-DE" sz="2300" b="1" dirty="0">
                <a:solidFill>
                  <a:srgbClr val="568FEC"/>
                </a:solidFill>
              </a:rPr>
              <a:t>. 9 </a:t>
            </a:r>
            <a:r>
              <a:rPr lang="de-DE" altLang="de-DE" sz="2300" dirty="0">
                <a:solidFill>
                  <a:srgbClr val="568FEC"/>
                </a:solidFill>
              </a:rPr>
              <a:t>(rollierendes System)</a:t>
            </a:r>
            <a:r>
              <a:rPr lang="de-DE" altLang="de-DE" sz="2300" b="1" dirty="0">
                <a:solidFill>
                  <a:srgbClr val="568FEC"/>
                </a:solidFill>
              </a:rPr>
              <a:t>:</a:t>
            </a:r>
          </a:p>
        </p:txBody>
      </p:sp>
      <p:sp>
        <p:nvSpPr>
          <p:cNvPr id="2765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E1E736-F747-4D76-9158-35E62573A098}" type="slidenum">
              <a:rPr lang="de-DE" altLang="de-DE"/>
              <a:pPr/>
              <a:t>10</a:t>
            </a:fld>
            <a:endParaRPr lang="de-DE" altLang="de-DE"/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668464" y="1585913"/>
            <a:ext cx="73437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90500" indent="-1905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571500" indent="-1905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2pPr>
            <a:lvl3pPr marL="952500" indent="-1905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08080"/>
                </a:solidFill>
                <a:latin typeface="+mn-lt"/>
              </a:defRPr>
            </a:lvl3pPr>
            <a:lvl4pPr marL="1238250" indent="-9525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4pPr>
            <a:lvl5pPr marL="1524000" indent="-9525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5pPr>
            <a:lvl6pPr marL="19812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6pPr>
            <a:lvl7pPr marL="24384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7pPr>
            <a:lvl8pPr marL="28956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8pPr>
            <a:lvl9pPr marL="33528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9pPr>
          </a:lstStyle>
          <a:p>
            <a:pPr>
              <a:defRPr/>
            </a:pPr>
            <a:endParaRPr lang="de-DE" b="1" kern="0" dirty="0">
              <a:latin typeface="Univers LT Std 55"/>
            </a:endParaRPr>
          </a:p>
          <a:p>
            <a:pPr marL="0" indent="0">
              <a:buNone/>
              <a:defRPr/>
            </a:pPr>
            <a:endParaRPr lang="de-DE" b="1" dirty="0"/>
          </a:p>
          <a:p>
            <a:pPr marL="0" indent="0">
              <a:lnSpc>
                <a:spcPct val="150000"/>
              </a:lnSpc>
              <a:buNone/>
              <a:defRPr/>
            </a:pPr>
            <a:endParaRPr lang="de-DE" sz="2200" b="1" kern="0" dirty="0">
              <a:latin typeface="Univers LT Std 55"/>
            </a:endParaRPr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2571751" y="2384426"/>
          <a:ext cx="5897563" cy="2479673"/>
        </p:xfrm>
        <a:graphic>
          <a:graphicData uri="http://schemas.openxmlformats.org/drawingml/2006/table">
            <a:tbl>
              <a:tblPr firstRow="1" firstCol="1" bandRow="1"/>
              <a:tblGrid>
                <a:gridCol w="1381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97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01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42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b="1" u="none" strike="noStrike" dirty="0">
                          <a:effectLst/>
                          <a:latin typeface="Calibri"/>
                        </a:rPr>
                        <a:t> </a:t>
                      </a:r>
                      <a:endParaRPr lang="de-DE" sz="1400" dirty="0">
                        <a:effectLst/>
                        <a:latin typeface="Calibri"/>
                      </a:endParaRP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effectLst/>
                          <a:latin typeface="Calibri"/>
                        </a:rPr>
                        <a:t>Deutsch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>
                          <a:effectLst/>
                          <a:latin typeface="Calibri"/>
                        </a:rPr>
                        <a:t>Mathematik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>
                          <a:effectLst/>
                          <a:latin typeface="Calibri"/>
                        </a:rPr>
                        <a:t>Fremdsprache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42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effectLst/>
                          <a:latin typeface="Calibri"/>
                        </a:rPr>
                        <a:t>Woche 1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Seminar</a:t>
                      </a:r>
                      <a:endParaRPr lang="de-DE" sz="1400" dirty="0">
                        <a:solidFill>
                          <a:srgbClr val="F8F8F8"/>
                        </a:solidFill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>
                          <a:effectLst/>
                          <a:latin typeface="Calibri"/>
                        </a:rPr>
                        <a:t> </a:t>
                      </a:r>
                      <a:endParaRPr lang="de-DE" sz="1400"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>
                          <a:effectLst/>
                          <a:latin typeface="Calibri"/>
                        </a:rPr>
                        <a:t> </a:t>
                      </a:r>
                      <a:endParaRPr lang="de-DE" sz="1400"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2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>
                          <a:effectLst/>
                          <a:latin typeface="Calibri"/>
                        </a:rPr>
                        <a:t>Woche 2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 dirty="0">
                          <a:effectLst/>
                          <a:latin typeface="Calibri"/>
                        </a:rPr>
                        <a:t>Studierzeit</a:t>
                      </a:r>
                      <a:endParaRPr lang="de-DE" sz="1400" dirty="0"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Seminar</a:t>
                      </a:r>
                      <a:endParaRPr lang="de-DE" sz="1400" dirty="0">
                        <a:solidFill>
                          <a:srgbClr val="F8F8F8"/>
                        </a:solidFill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2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effectLst/>
                          <a:latin typeface="Calibri"/>
                        </a:rPr>
                        <a:t>Woche 3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 dirty="0">
                          <a:effectLst/>
                          <a:latin typeface="Calibri"/>
                        </a:rPr>
                        <a:t>Studierzeit</a:t>
                      </a:r>
                      <a:endParaRPr lang="de-DE" sz="1400" dirty="0"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Seminar</a:t>
                      </a:r>
                      <a:endParaRPr lang="de-DE" sz="1400" dirty="0">
                        <a:solidFill>
                          <a:srgbClr val="F8F8F8"/>
                        </a:solidFill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2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>
                          <a:effectLst/>
                          <a:latin typeface="Calibri"/>
                        </a:rPr>
                        <a:t>Woche 4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Seminar</a:t>
                      </a:r>
                      <a:endParaRPr lang="de-DE" sz="1400" dirty="0">
                        <a:solidFill>
                          <a:srgbClr val="F8F8F8"/>
                        </a:solidFill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>
                          <a:effectLst/>
                          <a:latin typeface="Calibri"/>
                        </a:rPr>
                        <a:t>Studierzeit</a:t>
                      </a:r>
                      <a:endParaRPr lang="de-DE" sz="1400"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2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>
                          <a:effectLst/>
                          <a:latin typeface="Calibri"/>
                        </a:rPr>
                        <a:t>Woche 5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 dirty="0">
                          <a:effectLst/>
                          <a:latin typeface="Calibri"/>
                        </a:rPr>
                        <a:t>Studierzeit …</a:t>
                      </a:r>
                      <a:endParaRPr lang="de-DE" sz="1400" dirty="0"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Seminar</a:t>
                      </a:r>
                      <a:endParaRPr lang="de-DE" sz="1400" dirty="0">
                        <a:solidFill>
                          <a:srgbClr val="F8F8F8"/>
                        </a:solidFill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23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dirty="0">
                          <a:effectLst/>
                          <a:latin typeface="Calibri"/>
                        </a:rPr>
                        <a:t>Woche 6 …</a:t>
                      </a:r>
                    </a:p>
                  </a:txBody>
                  <a:tcPr marL="68583" marR="685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 dirty="0">
                          <a:effectLst/>
                          <a:latin typeface="Calibri"/>
                        </a:rPr>
                        <a:t>Studierzeit …</a:t>
                      </a:r>
                      <a:endParaRPr lang="de-DE" sz="1400" dirty="0"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de-DE" sz="1400" i="1" dirty="0">
                          <a:solidFill>
                            <a:srgbClr val="F8F8F8"/>
                          </a:solidFill>
                          <a:effectLst/>
                          <a:latin typeface="Calibri"/>
                        </a:rPr>
                        <a:t>Seminar …</a:t>
                      </a:r>
                      <a:endParaRPr lang="de-DE" sz="1400" dirty="0">
                        <a:solidFill>
                          <a:srgbClr val="F8F8F8"/>
                        </a:solidFill>
                        <a:effectLst/>
                        <a:latin typeface="Calibri"/>
                      </a:endParaRPr>
                    </a:p>
                  </a:txBody>
                  <a:tcPr marL="68583" marR="685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1695450" y="1244600"/>
            <a:ext cx="7143750" cy="412750"/>
          </a:xfrm>
        </p:spPr>
        <p:txBody>
          <a:bodyPr/>
          <a:lstStyle/>
          <a:p>
            <a:pPr algn="l"/>
            <a:r>
              <a:rPr lang="de-DE" altLang="de-DE" sz="2300" b="1">
                <a:solidFill>
                  <a:srgbClr val="568FEC"/>
                </a:solidFill>
              </a:rPr>
              <a:t>Ausgestaltung der Zusatzmodule </a:t>
            </a:r>
          </a:p>
        </p:txBody>
      </p:sp>
      <p:sp>
        <p:nvSpPr>
          <p:cNvPr id="28675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3BBC86-1CE3-4FED-939D-1CB82E3E00F6}" type="slidenum">
              <a:rPr lang="de-DE" altLang="de-DE"/>
              <a:pPr/>
              <a:t>11</a:t>
            </a:fld>
            <a:endParaRPr lang="de-DE" altLang="de-DE"/>
          </a:p>
        </p:txBody>
      </p:sp>
      <p:sp>
        <p:nvSpPr>
          <p:cNvPr id="28676" name="Rectangle 24"/>
          <p:cNvSpPr>
            <a:spLocks noChangeArrowheads="1"/>
          </p:cNvSpPr>
          <p:nvPr/>
        </p:nvSpPr>
        <p:spPr bwMode="auto">
          <a:xfrm>
            <a:off x="1524000" y="501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8677" name="Abgerundetes Rechteck 24"/>
          <p:cNvSpPr>
            <a:spLocks noChangeArrowheads="1"/>
          </p:cNvSpPr>
          <p:nvPr/>
        </p:nvSpPr>
        <p:spPr bwMode="auto">
          <a:xfrm>
            <a:off x="2297111" y="2135187"/>
            <a:ext cx="1149350" cy="9921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cs typeface="Calibri" pitchFamily="34" charset="0"/>
              </a:rPr>
              <a:t>Jgst. 9</a:t>
            </a:r>
            <a:endParaRPr lang="de-DE" altLang="de-DE" sz="3600"/>
          </a:p>
        </p:txBody>
      </p:sp>
      <p:sp>
        <p:nvSpPr>
          <p:cNvPr id="15371" name="Abgerundetes Rechteck 26"/>
          <p:cNvSpPr>
            <a:spLocks noChangeArrowheads="1"/>
          </p:cNvSpPr>
          <p:nvPr/>
        </p:nvSpPr>
        <p:spPr bwMode="auto">
          <a:xfrm>
            <a:off x="3506789" y="2135187"/>
            <a:ext cx="5813425" cy="992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2000" b="1">
                <a:solidFill>
                  <a:schemeClr val="bg1"/>
                </a:solidFill>
              </a:rPr>
              <a:t>Erwerb und Vertiefung zentraler Kompetenzen und Arbeitstechniken </a:t>
            </a:r>
          </a:p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(auch fächerübergreifend)</a:t>
            </a:r>
          </a:p>
        </p:txBody>
      </p:sp>
      <p:sp>
        <p:nvSpPr>
          <p:cNvPr id="15" name="Abgerundetes Rechteck 26"/>
          <p:cNvSpPr>
            <a:spLocks noChangeArrowheads="1"/>
          </p:cNvSpPr>
          <p:nvPr/>
        </p:nvSpPr>
        <p:spPr bwMode="auto">
          <a:xfrm>
            <a:off x="2595563" y="3371850"/>
            <a:ext cx="2171700" cy="1176338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b="1" dirty="0">
                <a:solidFill>
                  <a:schemeClr val="bg1"/>
                </a:solidFill>
              </a:rPr>
              <a:t>Methoden-kompetenz</a:t>
            </a:r>
          </a:p>
        </p:txBody>
      </p:sp>
      <p:sp>
        <p:nvSpPr>
          <p:cNvPr id="16" name="Abgerundetes Rechteck 26"/>
          <p:cNvSpPr>
            <a:spLocks noChangeArrowheads="1"/>
          </p:cNvSpPr>
          <p:nvPr/>
        </p:nvSpPr>
        <p:spPr bwMode="auto">
          <a:xfrm>
            <a:off x="2341564" y="5119688"/>
            <a:ext cx="1165225" cy="1041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D: Schreib-training</a:t>
            </a:r>
          </a:p>
        </p:txBody>
      </p:sp>
      <p:sp>
        <p:nvSpPr>
          <p:cNvPr id="17" name="Abgerundetes Rechteck 26"/>
          <p:cNvSpPr>
            <a:spLocks noChangeArrowheads="1"/>
          </p:cNvSpPr>
          <p:nvPr/>
        </p:nvSpPr>
        <p:spPr bwMode="auto">
          <a:xfrm>
            <a:off x="7135814" y="5119688"/>
            <a:ext cx="1165225" cy="1041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M: </a:t>
            </a:r>
            <a:r>
              <a:rPr lang="de-DE" altLang="de-DE" sz="1200" b="1">
                <a:solidFill>
                  <a:schemeClr val="bg1"/>
                </a:solidFill>
              </a:rPr>
              <a:t>Beweisen, logisches Argumen-tieren</a:t>
            </a:r>
            <a:endParaRPr lang="de-DE" altLang="de-DE" sz="1100" b="1">
              <a:solidFill>
                <a:schemeClr val="bg1"/>
              </a:solidFill>
            </a:endParaRPr>
          </a:p>
        </p:txBody>
      </p:sp>
      <p:sp>
        <p:nvSpPr>
          <p:cNvPr id="18" name="Abgerundetes Rechteck 26"/>
          <p:cNvSpPr>
            <a:spLocks noChangeArrowheads="1"/>
          </p:cNvSpPr>
          <p:nvPr/>
        </p:nvSpPr>
        <p:spPr bwMode="auto">
          <a:xfrm>
            <a:off x="3930651" y="5119688"/>
            <a:ext cx="1165225" cy="1041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E, F: Sprach-mittlung</a:t>
            </a:r>
          </a:p>
        </p:txBody>
      </p:sp>
      <p:sp>
        <p:nvSpPr>
          <p:cNvPr id="19" name="Abgerundetes Rechteck 26"/>
          <p:cNvSpPr>
            <a:spLocks noChangeArrowheads="1"/>
          </p:cNvSpPr>
          <p:nvPr/>
        </p:nvSpPr>
        <p:spPr bwMode="auto">
          <a:xfrm>
            <a:off x="7550150" y="3376614"/>
            <a:ext cx="2171700" cy="117792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b="1" dirty="0">
                <a:solidFill>
                  <a:schemeClr val="bg1"/>
                </a:solidFill>
              </a:rPr>
              <a:t>Selbstkompetenz</a:t>
            </a:r>
            <a:r>
              <a:rPr lang="de-DE" altLang="de-DE" sz="20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DE" altLang="de-DE" sz="1400" b="1" dirty="0">
                <a:solidFill>
                  <a:schemeClr val="bg1"/>
                </a:solidFill>
              </a:rPr>
              <a:t>(z. B. Lerntechniken)</a:t>
            </a:r>
            <a:endParaRPr lang="de-DE" altLang="de-DE" sz="2000" b="1" dirty="0">
              <a:solidFill>
                <a:schemeClr val="bg1"/>
              </a:solidFill>
            </a:endParaRPr>
          </a:p>
        </p:txBody>
      </p:sp>
      <p:sp>
        <p:nvSpPr>
          <p:cNvPr id="20" name="Abgerundetes Rechteck 26"/>
          <p:cNvSpPr>
            <a:spLocks noChangeArrowheads="1"/>
          </p:cNvSpPr>
          <p:nvPr/>
        </p:nvSpPr>
        <p:spPr bwMode="auto">
          <a:xfrm>
            <a:off x="5095875" y="3376614"/>
            <a:ext cx="2171700" cy="1177925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b="1" dirty="0">
                <a:solidFill>
                  <a:schemeClr val="bg1"/>
                </a:solidFill>
              </a:rPr>
              <a:t>Strategien zur Lösung komplexer Probleme</a:t>
            </a:r>
          </a:p>
        </p:txBody>
      </p:sp>
      <p:sp>
        <p:nvSpPr>
          <p:cNvPr id="22" name="Abgerundetes Rechteck 26"/>
          <p:cNvSpPr>
            <a:spLocks noChangeArrowheads="1"/>
          </p:cNvSpPr>
          <p:nvPr/>
        </p:nvSpPr>
        <p:spPr bwMode="auto">
          <a:xfrm>
            <a:off x="8731251" y="5119688"/>
            <a:ext cx="1165225" cy="1041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1600" b="1">
                <a:solidFill>
                  <a:schemeClr val="bg1"/>
                </a:solidFill>
              </a:rPr>
              <a:t>M: </a:t>
            </a:r>
            <a:r>
              <a:rPr lang="de-DE" altLang="de-DE" sz="1400" b="1">
                <a:solidFill>
                  <a:schemeClr val="bg1"/>
                </a:solidFill>
              </a:rPr>
              <a:t>Analyse-fähigkeit</a:t>
            </a:r>
            <a:endParaRPr lang="de-DE" altLang="de-DE" sz="1200" b="1">
              <a:solidFill>
                <a:schemeClr val="bg1"/>
              </a:solidFill>
            </a:endParaRPr>
          </a:p>
        </p:txBody>
      </p:sp>
      <p:sp>
        <p:nvSpPr>
          <p:cNvPr id="23" name="Abgerundetes Rechteck 26"/>
          <p:cNvSpPr>
            <a:spLocks noChangeArrowheads="1"/>
          </p:cNvSpPr>
          <p:nvPr/>
        </p:nvSpPr>
        <p:spPr bwMode="auto">
          <a:xfrm>
            <a:off x="5513389" y="5119688"/>
            <a:ext cx="1165225" cy="1041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1600" b="1" dirty="0">
                <a:solidFill>
                  <a:schemeClr val="bg1"/>
                </a:solidFill>
              </a:rPr>
              <a:t>L: </a:t>
            </a:r>
          </a:p>
          <a:p>
            <a:pPr algn="ctr"/>
            <a:r>
              <a:rPr lang="de-DE" altLang="de-DE" sz="1100" b="1" dirty="0" err="1">
                <a:solidFill>
                  <a:schemeClr val="bg1"/>
                </a:solidFill>
              </a:rPr>
              <a:t>ÜS</a:t>
            </a:r>
            <a:r>
              <a:rPr lang="de-DE" altLang="de-DE" sz="1100" b="1" dirty="0">
                <a:solidFill>
                  <a:schemeClr val="bg1"/>
                </a:solidFill>
              </a:rPr>
              <a:t>-Training, Lexikonarbeit</a:t>
            </a:r>
            <a:endParaRPr lang="de-DE" altLang="de-DE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1695450" y="1244600"/>
            <a:ext cx="7143750" cy="412750"/>
          </a:xfrm>
        </p:spPr>
        <p:txBody>
          <a:bodyPr/>
          <a:lstStyle/>
          <a:p>
            <a:pPr algn="l"/>
            <a:r>
              <a:rPr lang="de-DE" altLang="de-DE" sz="2300" b="1">
                <a:solidFill>
                  <a:srgbClr val="568FEC"/>
                </a:solidFill>
              </a:rPr>
              <a:t>Ausgestaltung der Zusatzmodule</a:t>
            </a:r>
          </a:p>
        </p:txBody>
      </p:sp>
      <p:sp>
        <p:nvSpPr>
          <p:cNvPr id="29699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F3A469-BEAD-4D83-A5C8-B3B729ABCD48}" type="slidenum">
              <a:rPr lang="de-DE" altLang="de-DE"/>
              <a:pPr/>
              <a:t>12</a:t>
            </a:fld>
            <a:endParaRPr lang="de-DE" altLang="de-DE"/>
          </a:p>
        </p:txBody>
      </p:sp>
      <p:sp>
        <p:nvSpPr>
          <p:cNvPr id="29700" name="Rectangle 24"/>
          <p:cNvSpPr>
            <a:spLocks noChangeArrowheads="1"/>
          </p:cNvSpPr>
          <p:nvPr/>
        </p:nvSpPr>
        <p:spPr bwMode="auto">
          <a:xfrm>
            <a:off x="1524000" y="501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29701" name="Abgerundetes Rechteck 24"/>
          <p:cNvSpPr>
            <a:spLocks noChangeArrowheads="1"/>
          </p:cNvSpPr>
          <p:nvPr/>
        </p:nvSpPr>
        <p:spPr bwMode="auto">
          <a:xfrm>
            <a:off x="1871853" y="2444878"/>
            <a:ext cx="1149350" cy="992188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cs typeface="Calibri" pitchFamily="34" charset="0"/>
              </a:rPr>
              <a:t>Jgst. 10</a:t>
            </a:r>
            <a:endParaRPr lang="de-DE" altLang="de-DE" sz="3600"/>
          </a:p>
        </p:txBody>
      </p:sp>
      <p:sp>
        <p:nvSpPr>
          <p:cNvPr id="15371" name="Abgerundetes Rechteck 26"/>
          <p:cNvSpPr>
            <a:spLocks noChangeArrowheads="1"/>
          </p:cNvSpPr>
          <p:nvPr/>
        </p:nvSpPr>
        <p:spPr bwMode="auto">
          <a:xfrm>
            <a:off x="3189287" y="2444878"/>
            <a:ext cx="5813425" cy="992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2000" b="1">
                <a:solidFill>
                  <a:schemeClr val="bg1"/>
                </a:solidFill>
              </a:rPr>
              <a:t>Inhaltliche, fachspezifische  </a:t>
            </a:r>
          </a:p>
          <a:p>
            <a:pPr algn="ctr"/>
            <a:r>
              <a:rPr lang="de-DE" altLang="de-DE" sz="2000" b="1">
                <a:solidFill>
                  <a:schemeClr val="bg1"/>
                </a:solidFill>
              </a:rPr>
              <a:t>Vorbereitung auf Q 12</a:t>
            </a:r>
            <a:endParaRPr lang="de-DE" altLang="de-DE" sz="1600" b="1">
              <a:solidFill>
                <a:schemeClr val="bg1"/>
              </a:solidFill>
            </a:endParaRPr>
          </a:p>
        </p:txBody>
      </p:sp>
      <p:sp>
        <p:nvSpPr>
          <p:cNvPr id="15" name="Abgerundetes Rechteck 26"/>
          <p:cNvSpPr>
            <a:spLocks noChangeArrowheads="1"/>
          </p:cNvSpPr>
          <p:nvPr/>
        </p:nvSpPr>
        <p:spPr bwMode="auto">
          <a:xfrm>
            <a:off x="2641600" y="3681541"/>
            <a:ext cx="2171700" cy="1474787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b="1" dirty="0">
                <a:solidFill>
                  <a:schemeClr val="bg1"/>
                </a:solidFill>
              </a:rPr>
              <a:t>Fachliche Orientierung am LP </a:t>
            </a:r>
            <a:r>
              <a:rPr lang="de-DE" altLang="de-DE" b="1" dirty="0" err="1">
                <a:solidFill>
                  <a:schemeClr val="bg1"/>
                </a:solidFill>
              </a:rPr>
              <a:t>Jgst</a:t>
            </a:r>
            <a:r>
              <a:rPr lang="de-DE" altLang="de-DE" b="1" dirty="0">
                <a:solidFill>
                  <a:schemeClr val="bg1"/>
                </a:solidFill>
              </a:rPr>
              <a:t>. 11</a:t>
            </a:r>
          </a:p>
        </p:txBody>
      </p:sp>
      <p:sp>
        <p:nvSpPr>
          <p:cNvPr id="19" name="Abgerundetes Rechteck 26"/>
          <p:cNvSpPr>
            <a:spLocks noChangeArrowheads="1"/>
          </p:cNvSpPr>
          <p:nvPr/>
        </p:nvSpPr>
        <p:spPr bwMode="auto">
          <a:xfrm>
            <a:off x="7550150" y="3681541"/>
            <a:ext cx="2171700" cy="1474787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b="1" u="sng" dirty="0">
                <a:solidFill>
                  <a:schemeClr val="bg1"/>
                </a:solidFill>
              </a:rPr>
              <a:t>im Einzelfall </a:t>
            </a:r>
            <a:r>
              <a:rPr lang="de-DE" altLang="de-DE" b="1" dirty="0">
                <a:solidFill>
                  <a:schemeClr val="bg1"/>
                </a:solidFill>
              </a:rPr>
              <a:t>Vorverlagerung von Inhalten / Kompetenzen  aus </a:t>
            </a:r>
            <a:r>
              <a:rPr lang="de-DE" altLang="de-DE" b="1" dirty="0" err="1">
                <a:solidFill>
                  <a:schemeClr val="bg1"/>
                </a:solidFill>
              </a:rPr>
              <a:t>Jgst</a:t>
            </a:r>
            <a:r>
              <a:rPr lang="de-DE" altLang="de-DE" b="1" dirty="0">
                <a:solidFill>
                  <a:schemeClr val="bg1"/>
                </a:solidFill>
              </a:rPr>
              <a:t>. 11 </a:t>
            </a:r>
          </a:p>
        </p:txBody>
      </p:sp>
      <p:sp>
        <p:nvSpPr>
          <p:cNvPr id="20" name="Abgerundetes Rechteck 26"/>
          <p:cNvSpPr>
            <a:spLocks noChangeArrowheads="1"/>
          </p:cNvSpPr>
          <p:nvPr/>
        </p:nvSpPr>
        <p:spPr bwMode="auto">
          <a:xfrm>
            <a:off x="5095875" y="3681541"/>
            <a:ext cx="2171700" cy="1474787"/>
          </a:xfrm>
          <a:prstGeom prst="roundRect">
            <a:avLst>
              <a:gd name="adj" fmla="val 16667"/>
            </a:avLst>
          </a:prstGeom>
          <a:solidFill>
            <a:srgbClr val="66CCFF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b="1">
                <a:solidFill>
                  <a:schemeClr val="bg1"/>
                </a:solidFill>
              </a:rPr>
              <a:t>Fokus auf für Q12 zentrale Inhalte / Kompetenzen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5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el 1"/>
          <p:cNvSpPr>
            <a:spLocks noGrp="1"/>
          </p:cNvSpPr>
          <p:nvPr>
            <p:ph type="title"/>
          </p:nvPr>
        </p:nvSpPr>
        <p:spPr>
          <a:xfrm>
            <a:off x="1695450" y="1244600"/>
            <a:ext cx="7143750" cy="412750"/>
          </a:xfrm>
        </p:spPr>
        <p:txBody>
          <a:bodyPr/>
          <a:lstStyle/>
          <a:p>
            <a:pPr algn="l"/>
            <a:r>
              <a:rPr lang="de-DE" altLang="de-DE" sz="2300" b="1">
                <a:solidFill>
                  <a:srgbClr val="568FEC"/>
                </a:solidFill>
              </a:rPr>
              <a:t>Pädagogische Begleitung</a:t>
            </a:r>
          </a:p>
        </p:txBody>
      </p:sp>
      <p:sp>
        <p:nvSpPr>
          <p:cNvPr id="3174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0BF56A1-8006-4C43-8396-68595ECCB999}" type="slidenum">
              <a:rPr lang="de-DE" altLang="de-DE">
                <a:solidFill>
                  <a:srgbClr val="000000"/>
                </a:solidFill>
              </a:rPr>
              <a:pPr/>
              <a:t>13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668464" y="1585913"/>
            <a:ext cx="7343775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90500" indent="-1905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571500" indent="-1905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2pPr>
            <a:lvl3pPr marL="952500" indent="-1905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08080"/>
                </a:solidFill>
                <a:latin typeface="+mn-lt"/>
              </a:defRPr>
            </a:lvl3pPr>
            <a:lvl4pPr marL="1238250" indent="-9525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4pPr>
            <a:lvl5pPr marL="1524000" indent="-9525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5pPr>
            <a:lvl6pPr marL="19812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6pPr>
            <a:lvl7pPr marL="24384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7pPr>
            <a:lvl8pPr marL="28956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8pPr>
            <a:lvl9pPr marL="33528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9pPr>
          </a:lstStyle>
          <a:p>
            <a:pPr>
              <a:defRPr/>
            </a:pPr>
            <a:endParaRPr lang="de-DE" b="1" kern="0" dirty="0">
              <a:latin typeface="Univers LT Std 55"/>
            </a:endParaRPr>
          </a:p>
          <a:p>
            <a:pPr marL="0" indent="0">
              <a:buNone/>
              <a:defRPr/>
            </a:pPr>
            <a:endParaRPr lang="de-DE" sz="2300" b="1" dirty="0"/>
          </a:p>
          <a:p>
            <a:pPr>
              <a:defRPr/>
            </a:pPr>
            <a:r>
              <a:rPr lang="de-DE" sz="2300" b="1" dirty="0"/>
              <a:t>Regelmäßiges pädagogisches Feedback </a:t>
            </a:r>
            <a:r>
              <a:rPr lang="de-DE" sz="2300" dirty="0"/>
              <a:t>über </a:t>
            </a:r>
            <a:r>
              <a:rPr lang="de-DE" sz="2300" b="1" dirty="0"/>
              <a:t>individuelle Entwicklung und Leistungsfortschritt </a:t>
            </a:r>
            <a:r>
              <a:rPr lang="de-DE" sz="2300" dirty="0"/>
              <a:t>in der Modulphase </a:t>
            </a:r>
            <a:endParaRPr lang="de-DE" sz="2300" b="1" dirty="0"/>
          </a:p>
          <a:p>
            <a:pPr>
              <a:defRPr/>
            </a:pPr>
            <a:endParaRPr lang="de-DE" sz="2300" b="1" dirty="0"/>
          </a:p>
          <a:p>
            <a:pPr>
              <a:defRPr/>
            </a:pPr>
            <a:r>
              <a:rPr lang="de-DE" sz="2300" b="1" dirty="0"/>
              <a:t>Mentor </a:t>
            </a:r>
            <a:r>
              <a:rPr lang="de-DE" sz="2300" dirty="0"/>
              <a:t>als fachunabhängiger </a:t>
            </a:r>
            <a:br>
              <a:rPr lang="de-DE" sz="2300" dirty="0"/>
            </a:br>
            <a:r>
              <a:rPr lang="de-DE" sz="2300" b="1" dirty="0"/>
              <a:t>Ansprechpartner </a:t>
            </a:r>
            <a:r>
              <a:rPr lang="de-DE" sz="2300" dirty="0"/>
              <a:t>und </a:t>
            </a:r>
            <a:br>
              <a:rPr lang="de-DE" sz="2300" dirty="0"/>
            </a:br>
            <a:r>
              <a:rPr lang="de-DE" sz="2300" dirty="0"/>
              <a:t>individueller</a:t>
            </a:r>
            <a:r>
              <a:rPr lang="de-DE" sz="2300" b="1" dirty="0"/>
              <a:t> Begleiter</a:t>
            </a:r>
            <a:endParaRPr lang="de-DE" b="1" dirty="0"/>
          </a:p>
          <a:p>
            <a:pPr marL="0" indent="0">
              <a:buNone/>
              <a:defRPr/>
            </a:pPr>
            <a:endParaRPr lang="de-DE" b="1" dirty="0"/>
          </a:p>
          <a:p>
            <a:pPr marL="0" indent="0">
              <a:buNone/>
              <a:defRPr/>
            </a:pPr>
            <a:endParaRPr lang="de-DE" b="1" dirty="0"/>
          </a:p>
          <a:p>
            <a:pPr marL="0" indent="0">
              <a:lnSpc>
                <a:spcPct val="150000"/>
              </a:lnSpc>
              <a:buNone/>
              <a:defRPr/>
            </a:pPr>
            <a:endParaRPr lang="de-DE" sz="2200" b="1" kern="0" dirty="0">
              <a:latin typeface="Univers LT Std 55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03D486C-D322-417D-92E0-1A122D72F0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150" t="38133" r="20650" b="23125"/>
          <a:stretch/>
        </p:blipFill>
        <p:spPr>
          <a:xfrm>
            <a:off x="5538216" y="3228151"/>
            <a:ext cx="5998464" cy="265690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itel 1"/>
          <p:cNvSpPr>
            <a:spLocks noGrp="1"/>
          </p:cNvSpPr>
          <p:nvPr>
            <p:ph type="title"/>
          </p:nvPr>
        </p:nvSpPr>
        <p:spPr>
          <a:xfrm>
            <a:off x="1695450" y="1244600"/>
            <a:ext cx="7143750" cy="412750"/>
          </a:xfrm>
        </p:spPr>
        <p:txBody>
          <a:bodyPr/>
          <a:lstStyle/>
          <a:p>
            <a:pPr algn="l"/>
            <a:r>
              <a:rPr lang="de-DE" altLang="de-DE" sz="2300" b="1">
                <a:solidFill>
                  <a:srgbClr val="568FEC"/>
                </a:solidFill>
              </a:rPr>
              <a:t>Ende der Jahrgangsstufe 10</a:t>
            </a:r>
          </a:p>
        </p:txBody>
      </p:sp>
      <p:sp>
        <p:nvSpPr>
          <p:cNvPr id="3277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A82B3E-A87A-4292-BCD8-DF39F53E0A6B}" type="slidenum">
              <a:rPr lang="de-DE" altLang="de-DE">
                <a:solidFill>
                  <a:srgbClr val="000000"/>
                </a:solidFill>
              </a:rPr>
              <a:pPr/>
              <a:t>14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1695450" y="1905953"/>
            <a:ext cx="9240328" cy="407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190500" indent="-1905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+mn-lt"/>
                <a:ea typeface="+mn-ea"/>
                <a:cs typeface="+mn-cs"/>
              </a:defRPr>
            </a:lvl1pPr>
            <a:lvl2pPr marL="571500" indent="-1905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2pPr>
            <a:lvl3pPr marL="952500" indent="-19050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700">
                <a:solidFill>
                  <a:srgbClr val="808080"/>
                </a:solidFill>
                <a:latin typeface="+mn-lt"/>
              </a:defRPr>
            </a:lvl3pPr>
            <a:lvl4pPr marL="1238250" indent="-9525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700">
                <a:solidFill>
                  <a:srgbClr val="808080"/>
                </a:solidFill>
                <a:latin typeface="+mn-lt"/>
              </a:defRPr>
            </a:lvl4pPr>
            <a:lvl5pPr marL="1524000" indent="-95250" algn="l" defTabSz="863600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5pPr>
            <a:lvl6pPr marL="19812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6pPr>
            <a:lvl7pPr marL="24384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7pPr>
            <a:lvl8pPr marL="28956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8pPr>
            <a:lvl9pPr marL="3352800" indent="-95250" algn="l" defTabSz="863600" rtl="0" fontAlgn="base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sz="2300" b="1" kern="0" dirty="0">
                <a:latin typeface="Univers LT Std 55"/>
              </a:rPr>
              <a:t>Repetitorium </a:t>
            </a:r>
            <a:r>
              <a:rPr lang="de-DE" sz="2300" kern="0" dirty="0">
                <a:latin typeface="Univers LT Std 55"/>
              </a:rPr>
              <a:t>zur Wiederholung und Vertiefung;</a:t>
            </a:r>
            <a:br>
              <a:rPr lang="de-DE" sz="2300" kern="0" dirty="0">
                <a:latin typeface="Univers LT Std 55"/>
              </a:rPr>
            </a:br>
            <a:r>
              <a:rPr lang="de-DE" sz="2300" kern="0" dirty="0">
                <a:latin typeface="Univers LT Std 55"/>
              </a:rPr>
              <a:t>Vorbereitung auf das Überspringen</a:t>
            </a:r>
          </a:p>
          <a:p>
            <a:pPr marL="0" indent="0">
              <a:buNone/>
              <a:defRPr/>
            </a:pPr>
            <a:endParaRPr lang="de-DE" sz="1000" dirty="0"/>
          </a:p>
          <a:p>
            <a:pPr>
              <a:defRPr/>
            </a:pPr>
            <a:r>
              <a:rPr lang="de-DE" sz="2300" dirty="0"/>
              <a:t>Nochmalige</a:t>
            </a:r>
            <a:r>
              <a:rPr lang="de-DE" sz="2300" b="1" dirty="0"/>
              <a:t> intensive Beratung: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sz="2300" dirty="0"/>
              <a:t>Lernzeitverkürzung nach Leistung / Entwicklung empfehlenswert?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de-DE" sz="2300" dirty="0"/>
              <a:t>Lernzeitverkürzung weiterhin gewünscht?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de-DE" sz="1000" dirty="0"/>
          </a:p>
          <a:p>
            <a:pPr>
              <a:defRPr/>
            </a:pPr>
            <a:r>
              <a:rPr lang="de-DE" sz="2300" b="1" dirty="0"/>
              <a:t>Entscheidung über Lernzeitverkürzung bei Schülern / Eltern </a:t>
            </a:r>
          </a:p>
          <a:p>
            <a:pPr marL="0" indent="0">
              <a:buNone/>
              <a:defRPr/>
            </a:pPr>
            <a:r>
              <a:rPr lang="de-DE" sz="2300" dirty="0">
                <a:sym typeface="Wingdings 2"/>
              </a:rPr>
              <a:t>   (regelmäßige und aktive Teilnahme an den Modulen   </a:t>
            </a:r>
          </a:p>
          <a:p>
            <a:pPr marL="0" indent="0">
              <a:buNone/>
              <a:defRPr/>
            </a:pPr>
            <a:r>
              <a:rPr lang="de-DE" sz="2300" dirty="0">
                <a:sym typeface="Wingdings 2"/>
              </a:rPr>
              <a:t>    vorausgesetzt)</a:t>
            </a:r>
          </a:p>
          <a:p>
            <a:pPr marL="0" indent="0">
              <a:buNone/>
              <a:defRPr/>
            </a:pPr>
            <a:endParaRPr lang="de-DE" b="1" dirty="0"/>
          </a:p>
          <a:p>
            <a:pPr marL="0" indent="0">
              <a:buNone/>
              <a:defRPr/>
            </a:pPr>
            <a:endParaRPr lang="de-DE" b="1" dirty="0"/>
          </a:p>
          <a:p>
            <a:pPr marL="0" indent="0">
              <a:buNone/>
              <a:defRPr/>
            </a:pPr>
            <a:endParaRPr lang="de-DE" b="1" dirty="0"/>
          </a:p>
          <a:p>
            <a:pPr marL="0" indent="0">
              <a:lnSpc>
                <a:spcPct val="150000"/>
              </a:lnSpc>
              <a:buNone/>
              <a:defRPr/>
            </a:pPr>
            <a:endParaRPr lang="de-DE" sz="2200" b="1" kern="0" dirty="0">
              <a:latin typeface="Univers LT Std 55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Foliennummernplatzhalter 1">
            <a:extLst>
              <a:ext uri="{FF2B5EF4-FFF2-40B4-BE49-F238E27FC236}">
                <a16:creationId xmlns:a16="http://schemas.microsoft.com/office/drawing/2014/main" id="{769C2BB1-1C01-461A-9A51-A2F87D2C0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0E8EBFE-3591-4AB1-8E81-99E727FBFE3D}" type="slidenum">
              <a:rPr lang="de-DE" altLang="en-US" smtClean="0"/>
              <a:pPr/>
              <a:t>15</a:t>
            </a:fld>
            <a:endParaRPr lang="de-DE" altLang="en-US"/>
          </a:p>
        </p:txBody>
      </p:sp>
      <p:pic>
        <p:nvPicPr>
          <p:cNvPr id="1026" name="Picture 2" descr="Kontakt | campushunter">
            <a:extLst>
              <a:ext uri="{FF2B5EF4-FFF2-40B4-BE49-F238E27FC236}">
                <a16:creationId xmlns:a16="http://schemas.microsoft.com/office/drawing/2014/main" id="{625C5DB2-CAD2-45BB-B2D3-F7F3E086D6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6" y="797848"/>
            <a:ext cx="3024336" cy="4687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8850F0A3-D7B1-4040-A8BB-8666A2346CF7}"/>
              </a:ext>
            </a:extLst>
          </p:cNvPr>
          <p:cNvSpPr txBox="1"/>
          <p:nvPr/>
        </p:nvSpPr>
        <p:spPr>
          <a:xfrm>
            <a:off x="263352" y="6422051"/>
            <a:ext cx="15121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>
                <a:solidFill>
                  <a:schemeClr val="bg1"/>
                </a:solidFill>
              </a:rPr>
              <a:t>Bildquelle: stock.adobe.com</a:t>
            </a:r>
          </a:p>
        </p:txBody>
      </p:sp>
      <p:pic>
        <p:nvPicPr>
          <p:cNvPr id="5" name="Picture 5" descr="Bildergebnis für ppt weiße männchen ausrufezeichen">
            <a:hlinkClick r:id="rId4"/>
            <a:extLst>
              <a:ext uri="{FF2B5EF4-FFF2-40B4-BE49-F238E27FC236}">
                <a16:creationId xmlns:a16="http://schemas.microsoft.com/office/drawing/2014/main" id="{42A45B0D-8666-4D84-B93E-4064F2C04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 b="21968"/>
          <a:stretch>
            <a:fillRect/>
          </a:stretch>
        </p:blipFill>
        <p:spPr bwMode="auto">
          <a:xfrm>
            <a:off x="9559520" y="221585"/>
            <a:ext cx="99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id="{6BFF7532-65DE-40E2-955F-4DA2F6DB8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3414" y="1533838"/>
            <a:ext cx="2089150" cy="707886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de-DE" altLang="de-DE" sz="2000" dirty="0">
                <a:latin typeface="+mn-lt"/>
              </a:rPr>
              <a:t>Sondersituation </a:t>
            </a:r>
            <a:br>
              <a:rPr lang="de-DE" altLang="de-DE" sz="2000" dirty="0">
                <a:latin typeface="+mn-lt"/>
              </a:rPr>
            </a:br>
            <a:r>
              <a:rPr lang="de-DE" altLang="de-DE" sz="2000" dirty="0">
                <a:latin typeface="+mn-lt"/>
              </a:rPr>
              <a:t>erster Jahrgang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03616464-0392-4F62-A96B-B52EE375C4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5197"/>
          <a:stretch/>
        </p:blipFill>
        <p:spPr>
          <a:xfrm>
            <a:off x="4810160" y="92184"/>
            <a:ext cx="3745368" cy="609904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21047AF-4704-403A-B722-2320CE32466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7067"/>
          <a:stretch/>
        </p:blipFill>
        <p:spPr>
          <a:xfrm>
            <a:off x="8473960" y="2914044"/>
            <a:ext cx="3626517" cy="181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0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E60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fik 2" descr="Ein Bild, das Text, Whiteboard enthält.&#10;&#10;Automatisch generierte Beschreibung">
            <a:extLst>
              <a:ext uri="{FF2B5EF4-FFF2-40B4-BE49-F238E27FC236}">
                <a16:creationId xmlns:a16="http://schemas.microsoft.com/office/drawing/2014/main" id="{69A830EB-FCC4-4B0A-865E-DFA8414DBB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705" y="1545938"/>
            <a:ext cx="8284348" cy="33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478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Foliennummernplatzhalter 1">
            <a:extLst>
              <a:ext uri="{FF2B5EF4-FFF2-40B4-BE49-F238E27FC236}">
                <a16:creationId xmlns:a16="http://schemas.microsoft.com/office/drawing/2014/main" id="{46A92289-1A16-44F2-85E9-81ED7B4F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674DA00-492D-4D0B-BFB6-A1F8EC67BB12}" type="slidenum">
              <a:rPr lang="de-DE" altLang="en-US" smtClean="0"/>
              <a:pPr/>
              <a:t>17</a:t>
            </a:fld>
            <a:endParaRPr lang="de-DE" altLang="en-US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10EF94E-5CCA-41D0-A38B-500BC6C9286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83432" y="2060848"/>
            <a:ext cx="10058400" cy="4022725"/>
          </a:xfrm>
        </p:spPr>
        <p:txBody>
          <a:bodyPr/>
          <a:lstStyle/>
          <a:p>
            <a:pPr eaLnBrk="1" hangingPunct="1"/>
            <a:endParaRPr lang="de-DE" altLang="de-DE" dirty="0"/>
          </a:p>
          <a:p>
            <a:pPr eaLnBrk="1" hangingPunct="1"/>
            <a:endParaRPr lang="de-DE" altLang="de-DE" sz="2200" dirty="0"/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de-DE" altLang="de-DE" sz="4000" dirty="0"/>
              <a:t>Danke für Ihre Aufmerksamkeit!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3AF2D7FD-6791-4974-8AF4-7AD9811636EA}"/>
                  </a:ext>
                </a:extLst>
              </p14:cNvPr>
              <p14:cNvContentPartPr/>
              <p14:nvPr/>
            </p14:nvContentPartPr>
            <p14:xfrm>
              <a:off x="2824471" y="3952242"/>
              <a:ext cx="60480" cy="28764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3AF2D7FD-6791-4974-8AF4-7AD9811636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20151" y="3947922"/>
                <a:ext cx="69120" cy="29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8C404F13-AC8D-4484-8384-2C6861FB8650}"/>
                  </a:ext>
                </a:extLst>
              </p14:cNvPr>
              <p14:cNvContentPartPr/>
              <p14:nvPr/>
            </p14:nvContentPartPr>
            <p14:xfrm>
              <a:off x="2860471" y="4048002"/>
              <a:ext cx="187560" cy="2008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8C404F13-AC8D-4484-8384-2C6861FB865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56151" y="4043682"/>
                <a:ext cx="19620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A10C5D2-FF0F-47B1-B8DB-BE25B8EBBE03}"/>
                  </a:ext>
                </a:extLst>
              </p14:cNvPr>
              <p14:cNvContentPartPr/>
              <p14:nvPr/>
            </p14:nvContentPartPr>
            <p14:xfrm>
              <a:off x="3066391" y="4120002"/>
              <a:ext cx="117720" cy="1501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A10C5D2-FF0F-47B1-B8DB-BE25B8EBBE0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62071" y="4115682"/>
                <a:ext cx="1263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75232F5B-0643-4155-8351-FE364F559313}"/>
                  </a:ext>
                </a:extLst>
              </p14:cNvPr>
              <p14:cNvContentPartPr/>
              <p14:nvPr/>
            </p14:nvContentPartPr>
            <p14:xfrm>
              <a:off x="3271951" y="3978162"/>
              <a:ext cx="419040" cy="27504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75232F5B-0643-4155-8351-FE364F55931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67631" y="3973842"/>
                <a:ext cx="42768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E3BA521-0690-48AD-80DD-B5B449684621}"/>
                  </a:ext>
                </a:extLst>
              </p14:cNvPr>
              <p14:cNvContentPartPr/>
              <p14:nvPr/>
            </p14:nvContentPartPr>
            <p14:xfrm>
              <a:off x="3686311" y="4076082"/>
              <a:ext cx="276840" cy="1681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E3BA521-0690-48AD-80DD-B5B44968462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681991" y="4071762"/>
                <a:ext cx="2854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35780AE-11B1-498C-ACBF-311B853E1669}"/>
                  </a:ext>
                </a:extLst>
              </p14:cNvPr>
              <p14:cNvContentPartPr/>
              <p14:nvPr/>
            </p14:nvContentPartPr>
            <p14:xfrm>
              <a:off x="3975751" y="3943242"/>
              <a:ext cx="351720" cy="2854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35780AE-11B1-498C-ACBF-311B853E166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71431" y="3938922"/>
                <a:ext cx="36036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F158637-EFB7-4433-AD3C-ED2AA1CD3B25}"/>
                  </a:ext>
                </a:extLst>
              </p14:cNvPr>
              <p14:cNvContentPartPr/>
              <p14:nvPr/>
            </p14:nvContentPartPr>
            <p14:xfrm>
              <a:off x="4138111" y="4058082"/>
              <a:ext cx="297000" cy="2052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F158637-EFB7-4433-AD3C-ED2AA1CD3B25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133791" y="4053762"/>
                <a:ext cx="30564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73190194-DECE-4C34-9553-2750C329F232}"/>
              </a:ext>
            </a:extLst>
          </p:cNvPr>
          <p:cNvGrpSpPr/>
          <p:nvPr/>
        </p:nvGrpSpPr>
        <p:grpSpPr>
          <a:xfrm>
            <a:off x="4716991" y="3945762"/>
            <a:ext cx="671040" cy="271800"/>
            <a:chOff x="4716991" y="3945762"/>
            <a:chExt cx="671040" cy="27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DA853D0-6197-47FD-A340-F86FEC3E79D3}"/>
                    </a:ext>
                  </a:extLst>
                </p14:cNvPr>
                <p14:cNvContentPartPr/>
                <p14:nvPr/>
              </p14:nvContentPartPr>
              <p14:xfrm>
                <a:off x="4716991" y="3945762"/>
                <a:ext cx="624960" cy="271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DA853D0-6197-47FD-A340-F86FEC3E79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12671" y="3941442"/>
                  <a:ext cx="633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D8266EC-4418-4DFA-9BEE-D670685E26D6}"/>
                    </a:ext>
                  </a:extLst>
                </p14:cNvPr>
                <p14:cNvContentPartPr/>
                <p14:nvPr/>
              </p14:nvContentPartPr>
              <p14:xfrm>
                <a:off x="5106871" y="3981402"/>
                <a:ext cx="281160" cy="127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D8266EC-4418-4DFA-9BEE-D670685E26D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02551" y="3977082"/>
                  <a:ext cx="2898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3541F0F-4629-4248-B4A5-BC08FC3F84A1}"/>
                    </a:ext>
                  </a:extLst>
                </p14:cNvPr>
                <p14:cNvContentPartPr/>
                <p14:nvPr/>
              </p14:nvContentPartPr>
              <p14:xfrm>
                <a:off x="5090311" y="3965562"/>
                <a:ext cx="52560" cy="34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3541F0F-4629-4248-B4A5-BC08FC3F84A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085991" y="3961242"/>
                  <a:ext cx="6120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D6F6BDF1-45B4-408C-B049-89E71CB364D9}"/>
              </a:ext>
            </a:extLst>
          </p:cNvPr>
          <p:cNvGrpSpPr/>
          <p:nvPr/>
        </p:nvGrpSpPr>
        <p:grpSpPr>
          <a:xfrm>
            <a:off x="5756671" y="3927762"/>
            <a:ext cx="1243080" cy="330120"/>
            <a:chOff x="5756671" y="3927762"/>
            <a:chExt cx="1243080" cy="3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4DCDF08-8743-4373-9017-B598813ADDA8}"/>
                    </a:ext>
                  </a:extLst>
                </p14:cNvPr>
                <p14:cNvContentPartPr/>
                <p14:nvPr/>
              </p14:nvContentPartPr>
              <p14:xfrm>
                <a:off x="5756671" y="3927762"/>
                <a:ext cx="337320" cy="330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4DCDF08-8743-4373-9017-B598813ADDA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752351" y="3923442"/>
                  <a:ext cx="3459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26CC5FD-99AC-435B-BFD7-0E044F64F0D6}"/>
                    </a:ext>
                  </a:extLst>
                </p14:cNvPr>
                <p14:cNvContentPartPr/>
                <p14:nvPr/>
              </p14:nvContentPartPr>
              <p14:xfrm>
                <a:off x="6074191" y="4033602"/>
                <a:ext cx="254520" cy="159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26CC5FD-99AC-435B-BFD7-0E044F64F0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069871" y="4029282"/>
                  <a:ext cx="263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6CEDB83-61D0-4945-AA51-6AFA5F77994E}"/>
                    </a:ext>
                  </a:extLst>
                </p14:cNvPr>
                <p14:cNvContentPartPr/>
                <p14:nvPr/>
              </p14:nvContentPartPr>
              <p14:xfrm>
                <a:off x="6337711" y="4031082"/>
                <a:ext cx="662040" cy="1825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6CEDB83-61D0-4945-AA51-6AFA5F7799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333391" y="4026762"/>
                  <a:ext cx="6706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F0A60FF8-C496-43C8-9B9F-43EE8B81296C}"/>
              </a:ext>
            </a:extLst>
          </p:cNvPr>
          <p:cNvGrpSpPr/>
          <p:nvPr/>
        </p:nvGrpSpPr>
        <p:grpSpPr>
          <a:xfrm>
            <a:off x="7365151" y="3838842"/>
            <a:ext cx="1954440" cy="499680"/>
            <a:chOff x="7365151" y="3838842"/>
            <a:chExt cx="195444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5BBBE34-6F41-448F-9C20-2FF77870A92C}"/>
                    </a:ext>
                  </a:extLst>
                </p14:cNvPr>
                <p14:cNvContentPartPr/>
                <p14:nvPr/>
              </p14:nvContentPartPr>
              <p14:xfrm>
                <a:off x="7365151" y="3838842"/>
                <a:ext cx="425160" cy="2372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5BBBE34-6F41-448F-9C20-2FF77870A92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360831" y="3834522"/>
                  <a:ext cx="433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725A3AD-6941-4334-9EC4-407661BAEC6F}"/>
                    </a:ext>
                  </a:extLst>
                </p14:cNvPr>
                <p14:cNvContentPartPr/>
                <p14:nvPr/>
              </p14:nvContentPartPr>
              <p14:xfrm>
                <a:off x="7844671" y="3955842"/>
                <a:ext cx="369000" cy="1656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725A3AD-6941-4334-9EC4-407661BAEC6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40351" y="3951522"/>
                  <a:ext cx="377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594228C-1C94-4FE1-A83A-1574AA23F8AB}"/>
                    </a:ext>
                  </a:extLst>
                </p14:cNvPr>
                <p14:cNvContentPartPr/>
                <p14:nvPr/>
              </p14:nvContentPartPr>
              <p14:xfrm>
                <a:off x="8112871" y="3959082"/>
                <a:ext cx="51840" cy="16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594228C-1C94-4FE1-A83A-1574AA23F8AB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108551" y="3954762"/>
                  <a:ext cx="60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D251025-362D-4CCC-BAB6-511368C60CCE}"/>
                    </a:ext>
                  </a:extLst>
                </p14:cNvPr>
                <p14:cNvContentPartPr/>
                <p14:nvPr/>
              </p14:nvContentPartPr>
              <p14:xfrm>
                <a:off x="8244631" y="3903282"/>
                <a:ext cx="774000" cy="4352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D251025-362D-4CCC-BAB6-511368C60CC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40311" y="3898962"/>
                  <a:ext cx="782640" cy="44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1002B370-C808-4DD4-8696-2F0137A23DE2}"/>
                    </a:ext>
                  </a:extLst>
                </p14:cNvPr>
                <p14:cNvContentPartPr/>
                <p14:nvPr/>
              </p14:nvContentPartPr>
              <p14:xfrm>
                <a:off x="9223471" y="3985002"/>
                <a:ext cx="96120" cy="99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1002B370-C808-4DD4-8696-2F0137A23DE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219151" y="3980682"/>
                  <a:ext cx="104760" cy="10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A9C5DB6F-3424-444F-A351-ABE6A8E0EB15}"/>
              </a:ext>
            </a:extLst>
          </p:cNvPr>
          <p:cNvGrpSpPr/>
          <p:nvPr/>
        </p:nvGrpSpPr>
        <p:grpSpPr>
          <a:xfrm>
            <a:off x="2796391" y="4451562"/>
            <a:ext cx="8013960" cy="819720"/>
            <a:chOff x="2796391" y="4451562"/>
            <a:chExt cx="8013960" cy="81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77EE013-3975-43B6-8F3B-BD43CB53A301}"/>
                    </a:ext>
                  </a:extLst>
                </p14:cNvPr>
                <p14:cNvContentPartPr/>
                <p14:nvPr/>
              </p14:nvContentPartPr>
              <p14:xfrm>
                <a:off x="2796391" y="4627962"/>
                <a:ext cx="153360" cy="1936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77EE013-3975-43B6-8F3B-BD43CB53A30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792071" y="4623642"/>
                  <a:ext cx="1620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92105B8-319D-43FA-93E8-9FFCAD374F00}"/>
                    </a:ext>
                  </a:extLst>
                </p14:cNvPr>
                <p14:cNvContentPartPr/>
                <p14:nvPr/>
              </p14:nvContentPartPr>
              <p14:xfrm>
                <a:off x="3023911" y="4550922"/>
                <a:ext cx="24840" cy="227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92105B8-319D-43FA-93E8-9FFCAD374F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019591" y="4546602"/>
                  <a:ext cx="3348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3E53CD7-2180-4748-8683-808E7918A0FB}"/>
                    </a:ext>
                  </a:extLst>
                </p14:cNvPr>
                <p14:cNvContentPartPr/>
                <p14:nvPr/>
              </p14:nvContentPartPr>
              <p14:xfrm>
                <a:off x="2990431" y="4543002"/>
                <a:ext cx="927360" cy="4989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3E53CD7-2180-4748-8683-808E7918A0F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86111" y="4538682"/>
                  <a:ext cx="93600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91AFDC7-E680-4B5E-9C7C-D84E9B9FCC3A}"/>
                    </a:ext>
                  </a:extLst>
                </p14:cNvPr>
                <p14:cNvContentPartPr/>
                <p14:nvPr/>
              </p14:nvContentPartPr>
              <p14:xfrm>
                <a:off x="4088791" y="4793562"/>
                <a:ext cx="360" cy="3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91AFDC7-E680-4B5E-9C7C-D84E9B9FCC3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84471" y="478924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53656F18-BC43-4001-B7A6-9224448238BA}"/>
                    </a:ext>
                  </a:extLst>
                </p14:cNvPr>
                <p14:cNvContentPartPr/>
                <p14:nvPr/>
              </p14:nvContentPartPr>
              <p14:xfrm>
                <a:off x="4349791" y="4586922"/>
                <a:ext cx="682560" cy="12528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53656F18-BC43-4001-B7A6-9224448238B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345471" y="4582602"/>
                  <a:ext cx="691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BD84D1C-6DC6-460A-AB7F-1A7613386771}"/>
                    </a:ext>
                  </a:extLst>
                </p14:cNvPr>
                <p14:cNvContentPartPr/>
                <p14:nvPr/>
              </p14:nvContentPartPr>
              <p14:xfrm>
                <a:off x="4059271" y="4647402"/>
                <a:ext cx="102960" cy="83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BD84D1C-6DC6-460A-AB7F-1A761338677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054951" y="4643082"/>
                  <a:ext cx="1116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CA32C07-7E4A-4DE5-9D97-2A03FDF8973A}"/>
                    </a:ext>
                  </a:extLst>
                </p14:cNvPr>
                <p14:cNvContentPartPr/>
                <p14:nvPr/>
              </p14:nvContentPartPr>
              <p14:xfrm>
                <a:off x="4882231" y="4490082"/>
                <a:ext cx="34560" cy="266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CA32C07-7E4A-4DE5-9D97-2A03FDF8973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877911" y="4485762"/>
                  <a:ext cx="432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8486D71-3C81-429B-9922-4B85A2E3903D}"/>
                    </a:ext>
                  </a:extLst>
                </p14:cNvPr>
                <p14:cNvContentPartPr/>
                <p14:nvPr/>
              </p14:nvContentPartPr>
              <p14:xfrm>
                <a:off x="5027671" y="4567842"/>
                <a:ext cx="473760" cy="3945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8486D71-3C81-429B-9922-4B85A2E3903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23351" y="4563522"/>
                  <a:ext cx="482400" cy="40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97DF75F-09BD-4954-B9FB-CC4EDC883348}"/>
                    </a:ext>
                  </a:extLst>
                </p14:cNvPr>
                <p14:cNvContentPartPr/>
                <p14:nvPr/>
              </p14:nvContentPartPr>
              <p14:xfrm>
                <a:off x="5531671" y="4507002"/>
                <a:ext cx="183960" cy="224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97DF75F-09BD-4954-B9FB-CC4EDC88334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527351" y="4502682"/>
                  <a:ext cx="1926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38635CA-9946-4F09-B9F6-09566E461406}"/>
                    </a:ext>
                  </a:extLst>
                </p14:cNvPr>
                <p14:cNvContentPartPr/>
                <p14:nvPr/>
              </p14:nvContentPartPr>
              <p14:xfrm>
                <a:off x="5829031" y="4451562"/>
                <a:ext cx="506160" cy="3236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38635CA-9946-4F09-B9F6-09566E46140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824711" y="4447242"/>
                  <a:ext cx="51480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22E63A6-25EF-4470-9648-E446B47F2226}"/>
                    </a:ext>
                  </a:extLst>
                </p14:cNvPr>
                <p14:cNvContentPartPr/>
                <p14:nvPr/>
              </p14:nvContentPartPr>
              <p14:xfrm>
                <a:off x="6507991" y="4554162"/>
                <a:ext cx="795600" cy="3711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22E63A6-25EF-4470-9648-E446B47F222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03671" y="4549842"/>
                  <a:ext cx="8042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2F7C5AF-8087-4595-821E-C61296B71DFD}"/>
                    </a:ext>
                  </a:extLst>
                </p14:cNvPr>
                <p14:cNvContentPartPr/>
                <p14:nvPr/>
              </p14:nvContentPartPr>
              <p14:xfrm>
                <a:off x="7318351" y="4557762"/>
                <a:ext cx="640440" cy="153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2F7C5AF-8087-4595-821E-C61296B71DF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14031" y="4553442"/>
                  <a:ext cx="6490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07ED8DA-5952-46BF-8FE1-901DC1C5DB8B}"/>
                    </a:ext>
                  </a:extLst>
                </p14:cNvPr>
                <p14:cNvContentPartPr/>
                <p14:nvPr/>
              </p14:nvContentPartPr>
              <p14:xfrm>
                <a:off x="8011711" y="4514922"/>
                <a:ext cx="62280" cy="20124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07ED8DA-5952-46BF-8FE1-901DC1C5DB8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007391" y="4510602"/>
                  <a:ext cx="709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04E2EC1-87ED-40A8-BF63-79F27D7F45FC}"/>
                    </a:ext>
                  </a:extLst>
                </p14:cNvPr>
                <p14:cNvContentPartPr/>
                <p14:nvPr/>
              </p14:nvContentPartPr>
              <p14:xfrm>
                <a:off x="8208631" y="4576842"/>
                <a:ext cx="579600" cy="1137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04E2EC1-87ED-40A8-BF63-79F27D7F45F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04311" y="4572522"/>
                  <a:ext cx="588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A849EA2-0D10-41CA-ADF0-889E6C92C4F0}"/>
                    </a:ext>
                  </a:extLst>
                </p14:cNvPr>
                <p14:cNvContentPartPr/>
                <p14:nvPr/>
              </p14:nvContentPartPr>
              <p14:xfrm>
                <a:off x="8960671" y="4599162"/>
                <a:ext cx="136800" cy="72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A849EA2-0D10-41CA-ADF0-889E6C92C4F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56351" y="4594842"/>
                  <a:ext cx="1454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89055D0-2A9C-4A28-BDD9-58D3E09BB442}"/>
                    </a:ext>
                  </a:extLst>
                </p14:cNvPr>
                <p14:cNvContentPartPr/>
                <p14:nvPr/>
              </p14:nvContentPartPr>
              <p14:xfrm>
                <a:off x="7738831" y="4957362"/>
                <a:ext cx="642600" cy="1656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89055D0-2A9C-4A28-BDD9-58D3E09BB44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734511" y="4953042"/>
                  <a:ext cx="651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E6EF58F-0894-47ED-B3DD-BB07EB1166D2}"/>
                    </a:ext>
                  </a:extLst>
                </p14:cNvPr>
                <p14:cNvContentPartPr/>
                <p14:nvPr/>
              </p14:nvContentPartPr>
              <p14:xfrm>
                <a:off x="8358751" y="4926042"/>
                <a:ext cx="203760" cy="1771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E6EF58F-0894-47ED-B3DD-BB07EB1166D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354431" y="4921722"/>
                  <a:ext cx="2124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3F47170-AB44-4260-BB60-832C53FB34A7}"/>
                    </a:ext>
                  </a:extLst>
                </p14:cNvPr>
                <p14:cNvContentPartPr/>
                <p14:nvPr/>
              </p14:nvContentPartPr>
              <p14:xfrm>
                <a:off x="8595271" y="4945122"/>
                <a:ext cx="299880" cy="11052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3F47170-AB44-4260-BB60-832C53FB34A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90951" y="4940802"/>
                  <a:ext cx="3085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9137E30-0B00-4CFB-8636-9DA83A40448D}"/>
                    </a:ext>
                  </a:extLst>
                </p14:cNvPr>
                <p14:cNvContentPartPr/>
                <p14:nvPr/>
              </p14:nvContentPartPr>
              <p14:xfrm>
                <a:off x="8912431" y="4816962"/>
                <a:ext cx="591120" cy="2678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9137E30-0B00-4CFB-8636-9DA83A40448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908111" y="4812642"/>
                  <a:ext cx="599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334FD53-1BB1-4126-A389-F63E3C3250BC}"/>
                    </a:ext>
                  </a:extLst>
                </p14:cNvPr>
                <p14:cNvContentPartPr/>
                <p14:nvPr/>
              </p14:nvContentPartPr>
              <p14:xfrm>
                <a:off x="9546031" y="4921362"/>
                <a:ext cx="442440" cy="3499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334FD53-1BB1-4126-A389-F63E3C3250B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541711" y="4917042"/>
                  <a:ext cx="45108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07FDD2B-06AE-41D0-B3B3-F456F853CA97}"/>
                    </a:ext>
                  </a:extLst>
                </p14:cNvPr>
                <p14:cNvContentPartPr/>
                <p14:nvPr/>
              </p14:nvContentPartPr>
              <p14:xfrm>
                <a:off x="10182511" y="4972122"/>
                <a:ext cx="42480" cy="432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07FDD2B-06AE-41D0-B3B3-F456F853CA9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78191" y="4967802"/>
                  <a:ext cx="511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7BFF7F4-379D-451F-A142-AE691C2B586E}"/>
                    </a:ext>
                  </a:extLst>
                </p14:cNvPr>
                <p14:cNvContentPartPr/>
                <p14:nvPr/>
              </p14:nvContentPartPr>
              <p14:xfrm>
                <a:off x="10340911" y="4762242"/>
                <a:ext cx="272160" cy="2451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7BFF7F4-379D-451F-A142-AE691C2B586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336591" y="4757922"/>
                  <a:ext cx="280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21BF32D-1BCA-4498-946A-4B7D4221BDDC}"/>
                    </a:ext>
                  </a:extLst>
                </p14:cNvPr>
                <p14:cNvContentPartPr/>
                <p14:nvPr/>
              </p14:nvContentPartPr>
              <p14:xfrm>
                <a:off x="10582111" y="4879242"/>
                <a:ext cx="228240" cy="2134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21BF32D-1BCA-4498-946A-4B7D4221BDD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577791" y="4874922"/>
                  <a:ext cx="236880" cy="222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57A65C86-8FEB-4AEE-9F40-D87A7DB316DA}"/>
              </a:ext>
            </a:extLst>
          </p:cNvPr>
          <p:cNvGrpSpPr/>
          <p:nvPr/>
        </p:nvGrpSpPr>
        <p:grpSpPr>
          <a:xfrm>
            <a:off x="2704951" y="5544522"/>
            <a:ext cx="1491840" cy="288360"/>
            <a:chOff x="2704951" y="5544522"/>
            <a:chExt cx="1491840" cy="28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E1FABE7-2BAA-4B09-B1E8-B2027DCE926C}"/>
                    </a:ext>
                  </a:extLst>
                </p14:cNvPr>
                <p14:cNvContentPartPr/>
                <p14:nvPr/>
              </p14:nvContentPartPr>
              <p14:xfrm>
                <a:off x="2704951" y="5580882"/>
                <a:ext cx="343800" cy="2520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E1FABE7-2BAA-4B09-B1E8-B2027DCE926C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00631" y="5576562"/>
                  <a:ext cx="352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80A68F4-9B80-4ACE-8993-6F46E08B4DF0}"/>
                    </a:ext>
                  </a:extLst>
                </p14:cNvPr>
                <p14:cNvContentPartPr/>
                <p14:nvPr/>
              </p14:nvContentPartPr>
              <p14:xfrm>
                <a:off x="3125431" y="5575482"/>
                <a:ext cx="501120" cy="2415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80A68F4-9B80-4ACE-8993-6F46E08B4DF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21111" y="5571162"/>
                  <a:ext cx="509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C706DC0-46D6-4224-B25E-C8BD3DE2255B}"/>
                    </a:ext>
                  </a:extLst>
                </p14:cNvPr>
                <p14:cNvContentPartPr/>
                <p14:nvPr/>
              </p14:nvContentPartPr>
              <p14:xfrm>
                <a:off x="3626191" y="5607882"/>
                <a:ext cx="44640" cy="136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C706DC0-46D6-4224-B25E-C8BD3DE2255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621871" y="5603562"/>
                  <a:ext cx="532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616F94B-D93A-472D-AA80-51C6B783CD5B}"/>
                    </a:ext>
                  </a:extLst>
                </p14:cNvPr>
                <p14:cNvContentPartPr/>
                <p14:nvPr/>
              </p14:nvContentPartPr>
              <p14:xfrm>
                <a:off x="3714391" y="5544522"/>
                <a:ext cx="482400" cy="244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616F94B-D93A-472D-AA80-51C6B783CD5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10071" y="5540202"/>
                  <a:ext cx="4910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C073F8D-CE47-4481-9AD4-723D95DC4565}"/>
                    </a:ext>
                  </a:extLst>
                </p14:cNvPr>
                <p14:cNvContentPartPr/>
                <p14:nvPr/>
              </p14:nvContentPartPr>
              <p14:xfrm>
                <a:off x="4176991" y="5737122"/>
                <a:ext cx="360" cy="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C073F8D-CE47-4481-9AD4-723D95DC456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72671" y="5732802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8796A5B-569C-4101-BCB5-F219C82213B1}"/>
                    </a:ext>
                  </a:extLst>
                </p14:cNvPr>
                <p14:cNvContentPartPr/>
                <p14:nvPr/>
              </p14:nvContentPartPr>
              <p14:xfrm>
                <a:off x="4155031" y="5612562"/>
                <a:ext cx="37080" cy="223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8796A5B-569C-4101-BCB5-F219C82213B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150711" y="5608242"/>
                  <a:ext cx="45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77EADE3-6B16-4152-B245-18AFFC6C1E22}"/>
                    </a:ext>
                  </a:extLst>
                </p14:cNvPr>
                <p14:cNvContentPartPr/>
                <p14:nvPr/>
              </p14:nvContentPartPr>
              <p14:xfrm>
                <a:off x="4159351" y="5750082"/>
                <a:ext cx="32760" cy="190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77EADE3-6B16-4152-B245-18AFFC6C1E2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155031" y="5745762"/>
                  <a:ext cx="4140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38" name="Gruppieren 26637">
            <a:extLst>
              <a:ext uri="{FF2B5EF4-FFF2-40B4-BE49-F238E27FC236}">
                <a16:creationId xmlns:a16="http://schemas.microsoft.com/office/drawing/2014/main" id="{81AAFD40-70CE-4C99-9C6E-608F2F6F00F7}"/>
              </a:ext>
            </a:extLst>
          </p:cNvPr>
          <p:cNvGrpSpPr/>
          <p:nvPr/>
        </p:nvGrpSpPr>
        <p:grpSpPr>
          <a:xfrm>
            <a:off x="4642471" y="5407722"/>
            <a:ext cx="2644200" cy="484560"/>
            <a:chOff x="4642471" y="5407722"/>
            <a:chExt cx="2644200" cy="48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00274D4-3A24-44BF-9437-49877F72E4BF}"/>
                    </a:ext>
                  </a:extLst>
                </p14:cNvPr>
                <p14:cNvContentPartPr/>
                <p14:nvPr/>
              </p14:nvContentPartPr>
              <p14:xfrm>
                <a:off x="4642471" y="5484042"/>
                <a:ext cx="255240" cy="287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00274D4-3A24-44BF-9437-49877F72E4B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638151" y="5479722"/>
                  <a:ext cx="263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1F53E302-6D57-4455-B358-D4699092E94F}"/>
                    </a:ext>
                  </a:extLst>
                </p14:cNvPr>
                <p14:cNvContentPartPr/>
                <p14:nvPr/>
              </p14:nvContentPartPr>
              <p14:xfrm>
                <a:off x="4985191" y="5558562"/>
                <a:ext cx="222120" cy="200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1F53E302-6D57-4455-B358-D4699092E94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980871" y="5554242"/>
                  <a:ext cx="230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26624" name="Freihand 26623">
                  <a:extLst>
                    <a:ext uri="{FF2B5EF4-FFF2-40B4-BE49-F238E27FC236}">
                      <a16:creationId xmlns:a16="http://schemas.microsoft.com/office/drawing/2014/main" id="{C7F9313D-33AE-42F2-9F3B-74E9F8490B6F}"/>
                    </a:ext>
                  </a:extLst>
                </p14:cNvPr>
                <p14:cNvContentPartPr/>
                <p14:nvPr/>
              </p14:nvContentPartPr>
              <p14:xfrm>
                <a:off x="5214511" y="5543082"/>
                <a:ext cx="156600" cy="244440"/>
              </p14:xfrm>
            </p:contentPart>
          </mc:Choice>
          <mc:Fallback xmlns="">
            <p:pic>
              <p:nvPicPr>
                <p:cNvPr id="26624" name="Freihand 26623">
                  <a:extLst>
                    <a:ext uri="{FF2B5EF4-FFF2-40B4-BE49-F238E27FC236}">
                      <a16:creationId xmlns:a16="http://schemas.microsoft.com/office/drawing/2014/main" id="{C7F9313D-33AE-42F2-9F3B-74E9F8490B6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210191" y="5538762"/>
                  <a:ext cx="16524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26625" name="Freihand 26624">
                  <a:extLst>
                    <a:ext uri="{FF2B5EF4-FFF2-40B4-BE49-F238E27FC236}">
                      <a16:creationId xmlns:a16="http://schemas.microsoft.com/office/drawing/2014/main" id="{B3E12226-CFD4-47FA-8A9E-17FA7E0CB41F}"/>
                    </a:ext>
                  </a:extLst>
                </p14:cNvPr>
                <p14:cNvContentPartPr/>
                <p14:nvPr/>
              </p14:nvContentPartPr>
              <p14:xfrm>
                <a:off x="5296591" y="5487642"/>
                <a:ext cx="195480" cy="76680"/>
              </p14:xfrm>
            </p:contentPart>
          </mc:Choice>
          <mc:Fallback xmlns="">
            <p:pic>
              <p:nvPicPr>
                <p:cNvPr id="26625" name="Freihand 26624">
                  <a:extLst>
                    <a:ext uri="{FF2B5EF4-FFF2-40B4-BE49-F238E27FC236}">
                      <a16:creationId xmlns:a16="http://schemas.microsoft.com/office/drawing/2014/main" id="{B3E12226-CFD4-47FA-8A9E-17FA7E0CB41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292271" y="5483322"/>
                  <a:ext cx="204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6626" name="Freihand 26625">
                  <a:extLst>
                    <a:ext uri="{FF2B5EF4-FFF2-40B4-BE49-F238E27FC236}">
                      <a16:creationId xmlns:a16="http://schemas.microsoft.com/office/drawing/2014/main" id="{766122DB-2958-49FE-9534-9A493D431962}"/>
                    </a:ext>
                  </a:extLst>
                </p14:cNvPr>
                <p14:cNvContentPartPr/>
                <p14:nvPr/>
              </p14:nvContentPartPr>
              <p14:xfrm>
                <a:off x="5464711" y="5503122"/>
                <a:ext cx="236520" cy="212760"/>
              </p14:xfrm>
            </p:contentPart>
          </mc:Choice>
          <mc:Fallback xmlns="">
            <p:pic>
              <p:nvPicPr>
                <p:cNvPr id="26626" name="Freihand 26625">
                  <a:extLst>
                    <a:ext uri="{FF2B5EF4-FFF2-40B4-BE49-F238E27FC236}">
                      <a16:creationId xmlns:a16="http://schemas.microsoft.com/office/drawing/2014/main" id="{766122DB-2958-49FE-9534-9A493D43196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460391" y="5498802"/>
                  <a:ext cx="24516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6629" name="Freihand 26628">
                  <a:extLst>
                    <a:ext uri="{FF2B5EF4-FFF2-40B4-BE49-F238E27FC236}">
                      <a16:creationId xmlns:a16="http://schemas.microsoft.com/office/drawing/2014/main" id="{10A7DA06-0933-4C8A-B338-DC05EFC8E980}"/>
                    </a:ext>
                  </a:extLst>
                </p14:cNvPr>
                <p14:cNvContentPartPr/>
                <p14:nvPr/>
              </p14:nvContentPartPr>
              <p14:xfrm>
                <a:off x="5771431" y="5484402"/>
                <a:ext cx="316800" cy="162360"/>
              </p14:xfrm>
            </p:contentPart>
          </mc:Choice>
          <mc:Fallback xmlns="">
            <p:pic>
              <p:nvPicPr>
                <p:cNvPr id="26629" name="Freihand 26628">
                  <a:extLst>
                    <a:ext uri="{FF2B5EF4-FFF2-40B4-BE49-F238E27FC236}">
                      <a16:creationId xmlns:a16="http://schemas.microsoft.com/office/drawing/2014/main" id="{10A7DA06-0933-4C8A-B338-DC05EFC8E98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67111" y="5480082"/>
                  <a:ext cx="3254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6630" name="Freihand 26629">
                  <a:extLst>
                    <a:ext uri="{FF2B5EF4-FFF2-40B4-BE49-F238E27FC236}">
                      <a16:creationId xmlns:a16="http://schemas.microsoft.com/office/drawing/2014/main" id="{3F0E0900-2A39-478E-84AA-7316AB1F2BB0}"/>
                    </a:ext>
                  </a:extLst>
                </p14:cNvPr>
                <p14:cNvContentPartPr/>
                <p14:nvPr/>
              </p14:nvContentPartPr>
              <p14:xfrm>
                <a:off x="5910391" y="5513562"/>
                <a:ext cx="78480" cy="276480"/>
              </p14:xfrm>
            </p:contentPart>
          </mc:Choice>
          <mc:Fallback xmlns="">
            <p:pic>
              <p:nvPicPr>
                <p:cNvPr id="26630" name="Freihand 26629">
                  <a:extLst>
                    <a:ext uri="{FF2B5EF4-FFF2-40B4-BE49-F238E27FC236}">
                      <a16:creationId xmlns:a16="http://schemas.microsoft.com/office/drawing/2014/main" id="{3F0E0900-2A39-478E-84AA-7316AB1F2BB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06071" y="5509242"/>
                  <a:ext cx="87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6631" name="Freihand 26630">
                  <a:extLst>
                    <a:ext uri="{FF2B5EF4-FFF2-40B4-BE49-F238E27FC236}">
                      <a16:creationId xmlns:a16="http://schemas.microsoft.com/office/drawing/2014/main" id="{380B4BF2-034D-4E37-B486-393FE498694B}"/>
                    </a:ext>
                  </a:extLst>
                </p14:cNvPr>
                <p14:cNvContentPartPr/>
                <p14:nvPr/>
              </p14:nvContentPartPr>
              <p14:xfrm>
                <a:off x="6265351" y="5415642"/>
                <a:ext cx="25560" cy="476640"/>
              </p14:xfrm>
            </p:contentPart>
          </mc:Choice>
          <mc:Fallback xmlns="">
            <p:pic>
              <p:nvPicPr>
                <p:cNvPr id="26631" name="Freihand 26630">
                  <a:extLst>
                    <a:ext uri="{FF2B5EF4-FFF2-40B4-BE49-F238E27FC236}">
                      <a16:creationId xmlns:a16="http://schemas.microsoft.com/office/drawing/2014/main" id="{380B4BF2-034D-4E37-B486-393FE498694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261031" y="5411322"/>
                  <a:ext cx="34200" cy="48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26633" name="Freihand 26632">
                  <a:extLst>
                    <a:ext uri="{FF2B5EF4-FFF2-40B4-BE49-F238E27FC236}">
                      <a16:creationId xmlns:a16="http://schemas.microsoft.com/office/drawing/2014/main" id="{73E1AB21-5B5B-489D-A60E-D530C7271EE8}"/>
                    </a:ext>
                  </a:extLst>
                </p14:cNvPr>
                <p14:cNvContentPartPr/>
                <p14:nvPr/>
              </p14:nvContentPartPr>
              <p14:xfrm>
                <a:off x="6463711" y="5407722"/>
                <a:ext cx="225720" cy="284400"/>
              </p14:xfrm>
            </p:contentPart>
          </mc:Choice>
          <mc:Fallback xmlns="">
            <p:pic>
              <p:nvPicPr>
                <p:cNvPr id="26633" name="Freihand 26632">
                  <a:extLst>
                    <a:ext uri="{FF2B5EF4-FFF2-40B4-BE49-F238E27FC236}">
                      <a16:creationId xmlns:a16="http://schemas.microsoft.com/office/drawing/2014/main" id="{73E1AB21-5B5B-489D-A60E-D530C7271EE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59391" y="5403402"/>
                  <a:ext cx="2343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26634" name="Freihand 26633">
                  <a:extLst>
                    <a:ext uri="{FF2B5EF4-FFF2-40B4-BE49-F238E27FC236}">
                      <a16:creationId xmlns:a16="http://schemas.microsoft.com/office/drawing/2014/main" id="{104FD529-9306-479F-8A7A-B4C2FA0554E3}"/>
                    </a:ext>
                  </a:extLst>
                </p14:cNvPr>
                <p14:cNvContentPartPr/>
                <p14:nvPr/>
              </p14:nvContentPartPr>
              <p14:xfrm>
                <a:off x="6482431" y="5545962"/>
                <a:ext cx="311400" cy="46440"/>
              </p14:xfrm>
            </p:contentPart>
          </mc:Choice>
          <mc:Fallback xmlns="">
            <p:pic>
              <p:nvPicPr>
                <p:cNvPr id="26634" name="Freihand 26633">
                  <a:extLst>
                    <a:ext uri="{FF2B5EF4-FFF2-40B4-BE49-F238E27FC236}">
                      <a16:creationId xmlns:a16="http://schemas.microsoft.com/office/drawing/2014/main" id="{104FD529-9306-479F-8A7A-B4C2FA0554E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478111" y="5541642"/>
                  <a:ext cx="3200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26635" name="Freihand 26634">
                  <a:extLst>
                    <a:ext uri="{FF2B5EF4-FFF2-40B4-BE49-F238E27FC236}">
                      <a16:creationId xmlns:a16="http://schemas.microsoft.com/office/drawing/2014/main" id="{B98FA32C-959F-4578-A9AC-488D347F8A6A}"/>
                    </a:ext>
                  </a:extLst>
                </p14:cNvPr>
                <p14:cNvContentPartPr/>
                <p14:nvPr/>
              </p14:nvContentPartPr>
              <p14:xfrm>
                <a:off x="6818311" y="5461722"/>
                <a:ext cx="168120" cy="250920"/>
              </p14:xfrm>
            </p:contentPart>
          </mc:Choice>
          <mc:Fallback xmlns="">
            <p:pic>
              <p:nvPicPr>
                <p:cNvPr id="26635" name="Freihand 26634">
                  <a:extLst>
                    <a:ext uri="{FF2B5EF4-FFF2-40B4-BE49-F238E27FC236}">
                      <a16:creationId xmlns:a16="http://schemas.microsoft.com/office/drawing/2014/main" id="{B98FA32C-959F-4578-A9AC-488D347F8A6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13991" y="5457402"/>
                  <a:ext cx="17676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26636" name="Freihand 26635">
                  <a:extLst>
                    <a:ext uri="{FF2B5EF4-FFF2-40B4-BE49-F238E27FC236}">
                      <a16:creationId xmlns:a16="http://schemas.microsoft.com/office/drawing/2014/main" id="{5422A011-727D-4992-BFA7-FD905526CA77}"/>
                    </a:ext>
                  </a:extLst>
                </p14:cNvPr>
                <p14:cNvContentPartPr/>
                <p14:nvPr/>
              </p14:nvContentPartPr>
              <p14:xfrm>
                <a:off x="6857911" y="5438682"/>
                <a:ext cx="200880" cy="45000"/>
              </p14:xfrm>
            </p:contentPart>
          </mc:Choice>
          <mc:Fallback xmlns="">
            <p:pic>
              <p:nvPicPr>
                <p:cNvPr id="26636" name="Freihand 26635">
                  <a:extLst>
                    <a:ext uri="{FF2B5EF4-FFF2-40B4-BE49-F238E27FC236}">
                      <a16:creationId xmlns:a16="http://schemas.microsoft.com/office/drawing/2014/main" id="{5422A011-727D-4992-BFA7-FD905526CA7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53591" y="5434362"/>
                  <a:ext cx="20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26637" name="Freihand 26636">
                  <a:extLst>
                    <a:ext uri="{FF2B5EF4-FFF2-40B4-BE49-F238E27FC236}">
                      <a16:creationId xmlns:a16="http://schemas.microsoft.com/office/drawing/2014/main" id="{8B4F98AC-A0E3-4728-A834-315E36B71F26}"/>
                    </a:ext>
                  </a:extLst>
                </p14:cNvPr>
                <p14:cNvContentPartPr/>
                <p14:nvPr/>
              </p14:nvContentPartPr>
              <p14:xfrm>
                <a:off x="7053751" y="5463522"/>
                <a:ext cx="232920" cy="203400"/>
              </p14:xfrm>
            </p:contentPart>
          </mc:Choice>
          <mc:Fallback xmlns="">
            <p:pic>
              <p:nvPicPr>
                <p:cNvPr id="26637" name="Freihand 26636">
                  <a:extLst>
                    <a:ext uri="{FF2B5EF4-FFF2-40B4-BE49-F238E27FC236}">
                      <a16:creationId xmlns:a16="http://schemas.microsoft.com/office/drawing/2014/main" id="{8B4F98AC-A0E3-4728-A834-315E36B71F2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49431" y="5459202"/>
                  <a:ext cx="241560" cy="21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45" name="Gruppieren 26644">
            <a:extLst>
              <a:ext uri="{FF2B5EF4-FFF2-40B4-BE49-F238E27FC236}">
                <a16:creationId xmlns:a16="http://schemas.microsoft.com/office/drawing/2014/main" id="{350E972D-F00A-4901-A557-AF743D8BD010}"/>
              </a:ext>
            </a:extLst>
          </p:cNvPr>
          <p:cNvGrpSpPr/>
          <p:nvPr/>
        </p:nvGrpSpPr>
        <p:grpSpPr>
          <a:xfrm>
            <a:off x="7519591" y="5395842"/>
            <a:ext cx="1069560" cy="351360"/>
            <a:chOff x="7519591" y="5395842"/>
            <a:chExt cx="1069560" cy="35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26639" name="Freihand 26638">
                  <a:extLst>
                    <a:ext uri="{FF2B5EF4-FFF2-40B4-BE49-F238E27FC236}">
                      <a16:creationId xmlns:a16="http://schemas.microsoft.com/office/drawing/2014/main" id="{02804499-EA00-47C0-8374-AA6A70161500}"/>
                    </a:ext>
                  </a:extLst>
                </p14:cNvPr>
                <p14:cNvContentPartPr/>
                <p14:nvPr/>
              </p14:nvContentPartPr>
              <p14:xfrm>
                <a:off x="7519591" y="5439402"/>
                <a:ext cx="180360" cy="250200"/>
              </p14:xfrm>
            </p:contentPart>
          </mc:Choice>
          <mc:Fallback xmlns="">
            <p:pic>
              <p:nvPicPr>
                <p:cNvPr id="26639" name="Freihand 26638">
                  <a:extLst>
                    <a:ext uri="{FF2B5EF4-FFF2-40B4-BE49-F238E27FC236}">
                      <a16:creationId xmlns:a16="http://schemas.microsoft.com/office/drawing/2014/main" id="{02804499-EA00-47C0-8374-AA6A7016150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515271" y="5435082"/>
                  <a:ext cx="189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26640" name="Freihand 26639">
                  <a:extLst>
                    <a:ext uri="{FF2B5EF4-FFF2-40B4-BE49-F238E27FC236}">
                      <a16:creationId xmlns:a16="http://schemas.microsoft.com/office/drawing/2014/main" id="{599A090B-7787-4834-ABBC-C5BDA8EE30E9}"/>
                    </a:ext>
                  </a:extLst>
                </p14:cNvPr>
                <p14:cNvContentPartPr/>
                <p14:nvPr/>
              </p14:nvContentPartPr>
              <p14:xfrm>
                <a:off x="7595551" y="5425722"/>
                <a:ext cx="203760" cy="26280"/>
              </p14:xfrm>
            </p:contentPart>
          </mc:Choice>
          <mc:Fallback xmlns="">
            <p:pic>
              <p:nvPicPr>
                <p:cNvPr id="26640" name="Freihand 26639">
                  <a:extLst>
                    <a:ext uri="{FF2B5EF4-FFF2-40B4-BE49-F238E27FC236}">
                      <a16:creationId xmlns:a16="http://schemas.microsoft.com/office/drawing/2014/main" id="{599A090B-7787-4834-ABBC-C5BDA8EE30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91231" y="5421402"/>
                  <a:ext cx="212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6641" name="Freihand 26640">
                  <a:extLst>
                    <a:ext uri="{FF2B5EF4-FFF2-40B4-BE49-F238E27FC236}">
                      <a16:creationId xmlns:a16="http://schemas.microsoft.com/office/drawing/2014/main" id="{E4695240-808A-430E-8A61-7E9A85D88F5D}"/>
                    </a:ext>
                  </a:extLst>
                </p14:cNvPr>
                <p14:cNvContentPartPr/>
                <p14:nvPr/>
              </p14:nvContentPartPr>
              <p14:xfrm>
                <a:off x="7787071" y="5395842"/>
                <a:ext cx="190800" cy="290880"/>
              </p14:xfrm>
            </p:contentPart>
          </mc:Choice>
          <mc:Fallback xmlns="">
            <p:pic>
              <p:nvPicPr>
                <p:cNvPr id="26641" name="Freihand 26640">
                  <a:extLst>
                    <a:ext uri="{FF2B5EF4-FFF2-40B4-BE49-F238E27FC236}">
                      <a16:creationId xmlns:a16="http://schemas.microsoft.com/office/drawing/2014/main" id="{E4695240-808A-430E-8A61-7E9A85D88F5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782751" y="5391522"/>
                  <a:ext cx="1994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6642" name="Freihand 26641">
                  <a:extLst>
                    <a:ext uri="{FF2B5EF4-FFF2-40B4-BE49-F238E27FC236}">
                      <a16:creationId xmlns:a16="http://schemas.microsoft.com/office/drawing/2014/main" id="{6E453A13-3B46-4B4C-907C-A5ED16792365}"/>
                    </a:ext>
                  </a:extLst>
                </p14:cNvPr>
                <p14:cNvContentPartPr/>
                <p14:nvPr/>
              </p14:nvContentPartPr>
              <p14:xfrm>
                <a:off x="8041591" y="5401602"/>
                <a:ext cx="143640" cy="260280"/>
              </p14:xfrm>
            </p:contentPart>
          </mc:Choice>
          <mc:Fallback xmlns="">
            <p:pic>
              <p:nvPicPr>
                <p:cNvPr id="26642" name="Freihand 26641">
                  <a:extLst>
                    <a:ext uri="{FF2B5EF4-FFF2-40B4-BE49-F238E27FC236}">
                      <a16:creationId xmlns:a16="http://schemas.microsoft.com/office/drawing/2014/main" id="{6E453A13-3B46-4B4C-907C-A5ED1679236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037271" y="5397282"/>
                  <a:ext cx="1522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26643" name="Freihand 26642">
                  <a:extLst>
                    <a:ext uri="{FF2B5EF4-FFF2-40B4-BE49-F238E27FC236}">
                      <a16:creationId xmlns:a16="http://schemas.microsoft.com/office/drawing/2014/main" id="{4A7CD11E-9C77-4602-9F05-58D35E76E880}"/>
                    </a:ext>
                  </a:extLst>
                </p14:cNvPr>
                <p14:cNvContentPartPr/>
                <p14:nvPr/>
              </p14:nvContentPartPr>
              <p14:xfrm>
                <a:off x="8276671" y="5419242"/>
                <a:ext cx="312480" cy="138600"/>
              </p14:xfrm>
            </p:contentPart>
          </mc:Choice>
          <mc:Fallback xmlns="">
            <p:pic>
              <p:nvPicPr>
                <p:cNvPr id="26643" name="Freihand 26642">
                  <a:extLst>
                    <a:ext uri="{FF2B5EF4-FFF2-40B4-BE49-F238E27FC236}">
                      <a16:creationId xmlns:a16="http://schemas.microsoft.com/office/drawing/2014/main" id="{4A7CD11E-9C77-4602-9F05-58D35E76E88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272351" y="5414922"/>
                  <a:ext cx="321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26644" name="Freihand 26643">
                  <a:extLst>
                    <a:ext uri="{FF2B5EF4-FFF2-40B4-BE49-F238E27FC236}">
                      <a16:creationId xmlns:a16="http://schemas.microsoft.com/office/drawing/2014/main" id="{A4AA7634-A482-4CA2-9F35-94295A5527C9}"/>
                    </a:ext>
                  </a:extLst>
                </p14:cNvPr>
                <p14:cNvContentPartPr/>
                <p14:nvPr/>
              </p14:nvContentPartPr>
              <p14:xfrm>
                <a:off x="8418511" y="5433642"/>
                <a:ext cx="49680" cy="313560"/>
              </p14:xfrm>
            </p:contentPart>
          </mc:Choice>
          <mc:Fallback xmlns="">
            <p:pic>
              <p:nvPicPr>
                <p:cNvPr id="26644" name="Freihand 26643">
                  <a:extLst>
                    <a:ext uri="{FF2B5EF4-FFF2-40B4-BE49-F238E27FC236}">
                      <a16:creationId xmlns:a16="http://schemas.microsoft.com/office/drawing/2014/main" id="{A4AA7634-A482-4CA2-9F35-94295A5527C9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8414191" y="5429322"/>
                  <a:ext cx="58320" cy="32220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CF358A-2DE5-42EE-8799-5487D2F34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e-DE" sz="4000" dirty="0"/>
              <a:t>Individuelle Lernzeitverkürzung am Gymnasium (ILV)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F3C95F4-D70F-48BB-AF32-BFE29A47D2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Informationsabend</a:t>
            </a:r>
          </a:p>
        </p:txBody>
      </p:sp>
    </p:spTree>
    <p:extLst>
      <p:ext uri="{BB962C8B-B14F-4D97-AF65-F5344CB8AC3E}">
        <p14:creationId xmlns:p14="http://schemas.microsoft.com/office/powerpoint/2010/main" val="428413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Inhaltsplatzhalter 3"/>
          <p:cNvSpPr>
            <a:spLocks noGrp="1"/>
          </p:cNvSpPr>
          <p:nvPr>
            <p:ph idx="1"/>
          </p:nvPr>
        </p:nvSpPr>
        <p:spPr>
          <a:xfrm>
            <a:off x="1677989" y="1906588"/>
            <a:ext cx="7769225" cy="4464050"/>
          </a:xfrm>
        </p:spPr>
        <p:txBody>
          <a:bodyPr/>
          <a:lstStyle/>
          <a:p>
            <a:pPr marL="0" indent="0">
              <a:buNone/>
              <a:defRPr/>
            </a:pPr>
            <a:endParaRPr lang="de-DE" altLang="de-DE" sz="2116" b="1" dirty="0"/>
          </a:p>
          <a:p>
            <a:pPr marL="403022" lvl="1" indent="0">
              <a:lnSpc>
                <a:spcPct val="150000"/>
              </a:lnSpc>
              <a:buNone/>
              <a:defRPr/>
            </a:pPr>
            <a:endParaRPr lang="de-DE" altLang="de-DE" sz="2116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1678195" y="1112599"/>
            <a:ext cx="7403829" cy="369332"/>
          </a:xfrm>
          <a:prstGeom prst="rect">
            <a:avLst/>
          </a:prstGeom>
          <a:gradFill flip="none" rotWithShape="1">
            <a:gsLst>
              <a:gs pos="0">
                <a:srgbClr val="0089D9">
                  <a:shade val="30000"/>
                  <a:satMod val="115000"/>
                </a:srgbClr>
              </a:gs>
              <a:gs pos="50000">
                <a:srgbClr val="0089D9">
                  <a:shade val="67500"/>
                  <a:satMod val="115000"/>
                </a:srgbClr>
              </a:gs>
              <a:gs pos="100000">
                <a:srgbClr val="0089D9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de-DE" b="1" dirty="0">
                <a:solidFill>
                  <a:srgbClr val="FFFFFF"/>
                </a:solidFill>
                <a:latin typeface="Univers 55" charset="0"/>
              </a:rPr>
              <a:t>Aufbau</a:t>
            </a:r>
            <a:r>
              <a:rPr lang="de-DE" dirty="0">
                <a:solidFill>
                  <a:srgbClr val="FFFFFF"/>
                </a:solidFill>
                <a:latin typeface="Univers 55" charset="0"/>
              </a:rPr>
              <a:t> des neunjährigen bayerischen Gymnasiums</a:t>
            </a:r>
          </a:p>
        </p:txBody>
      </p:sp>
      <p:sp>
        <p:nvSpPr>
          <p:cNvPr id="6" name="Rechteck 5"/>
          <p:cNvSpPr>
            <a:spLocks noChangeArrowheads="1"/>
          </p:cNvSpPr>
          <p:nvPr/>
        </p:nvSpPr>
        <p:spPr bwMode="auto">
          <a:xfrm>
            <a:off x="3886200" y="1828800"/>
            <a:ext cx="1295400" cy="458788"/>
          </a:xfrm>
          <a:prstGeom prst="rect">
            <a:avLst/>
          </a:prstGeom>
          <a:solidFill>
            <a:srgbClr val="A5EFF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2539">
                <a:solidFill>
                  <a:schemeClr val="tx1"/>
                </a:solidFill>
                <a:latin typeface="Univers 55"/>
              </a:rPr>
              <a:t>13</a:t>
            </a: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3884614" y="2287588"/>
            <a:ext cx="1296987" cy="455612"/>
          </a:xfrm>
          <a:prstGeom prst="rect">
            <a:avLst/>
          </a:prstGeom>
          <a:solidFill>
            <a:srgbClr val="A5EFF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2539">
                <a:solidFill>
                  <a:schemeClr val="tx1"/>
                </a:solidFill>
                <a:latin typeface="Univers 55"/>
              </a:rPr>
              <a:t>12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3886200" y="2743200"/>
            <a:ext cx="1295400" cy="457200"/>
          </a:xfrm>
          <a:prstGeom prst="rect">
            <a:avLst/>
          </a:prstGeom>
          <a:solidFill>
            <a:srgbClr val="A5EFF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2539">
                <a:solidFill>
                  <a:schemeClr val="tx1"/>
                </a:solidFill>
                <a:latin typeface="Univers 55"/>
              </a:rPr>
              <a:t>11</a:t>
            </a: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3892551" y="3368675"/>
            <a:ext cx="1293813" cy="457200"/>
          </a:xfrm>
          <a:prstGeom prst="rect">
            <a:avLst/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2539">
                <a:solidFill>
                  <a:schemeClr val="tx1"/>
                </a:solidFill>
                <a:latin typeface="Univers 55"/>
              </a:rPr>
              <a:t>10</a:t>
            </a: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3892551" y="3825876"/>
            <a:ext cx="1293813" cy="455613"/>
          </a:xfrm>
          <a:prstGeom prst="rect">
            <a:avLst/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2539">
                <a:solidFill>
                  <a:schemeClr val="tx1"/>
                </a:solidFill>
                <a:latin typeface="Univers 55"/>
              </a:rPr>
              <a:t>9</a:t>
            </a: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3892551" y="4876800"/>
            <a:ext cx="1293813" cy="4572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2539">
                <a:solidFill>
                  <a:schemeClr val="tx1"/>
                </a:solidFill>
                <a:latin typeface="Univers 55"/>
              </a:rPr>
              <a:t>7</a:t>
            </a:r>
          </a:p>
        </p:txBody>
      </p:sp>
      <p:sp>
        <p:nvSpPr>
          <p:cNvPr id="12" name="Rechteck 11"/>
          <p:cNvSpPr>
            <a:spLocks noChangeArrowheads="1"/>
          </p:cNvSpPr>
          <p:nvPr/>
        </p:nvSpPr>
        <p:spPr bwMode="auto">
          <a:xfrm>
            <a:off x="3892551" y="4281488"/>
            <a:ext cx="1293813" cy="457200"/>
          </a:xfrm>
          <a:prstGeom prst="rect">
            <a:avLst/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2539">
                <a:solidFill>
                  <a:schemeClr val="tx1"/>
                </a:solidFill>
                <a:latin typeface="Univers 55"/>
              </a:rPr>
              <a:t>8</a:t>
            </a:r>
          </a:p>
        </p:txBody>
      </p:sp>
      <p:sp>
        <p:nvSpPr>
          <p:cNvPr id="13" name="Rechteck 12"/>
          <p:cNvSpPr>
            <a:spLocks noChangeArrowheads="1"/>
          </p:cNvSpPr>
          <p:nvPr/>
        </p:nvSpPr>
        <p:spPr bwMode="auto">
          <a:xfrm>
            <a:off x="3892551" y="5334001"/>
            <a:ext cx="1293813" cy="455613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2539">
                <a:solidFill>
                  <a:schemeClr val="tx1"/>
                </a:solidFill>
                <a:latin typeface="Univers 55"/>
              </a:rPr>
              <a:t>6</a:t>
            </a:r>
          </a:p>
        </p:txBody>
      </p:sp>
      <p:sp>
        <p:nvSpPr>
          <p:cNvPr id="14" name="Rechteck 13"/>
          <p:cNvSpPr>
            <a:spLocks noChangeArrowheads="1"/>
          </p:cNvSpPr>
          <p:nvPr/>
        </p:nvSpPr>
        <p:spPr bwMode="auto">
          <a:xfrm>
            <a:off x="3892551" y="5792788"/>
            <a:ext cx="1293813" cy="4572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2539">
                <a:solidFill>
                  <a:schemeClr val="tx1"/>
                </a:solidFill>
                <a:latin typeface="Univers 55"/>
              </a:rPr>
              <a:t>5</a:t>
            </a:r>
          </a:p>
        </p:txBody>
      </p:sp>
      <p:sp>
        <p:nvSpPr>
          <p:cNvPr id="15" name="Rechteck 14"/>
          <p:cNvSpPr/>
          <p:nvPr/>
        </p:nvSpPr>
        <p:spPr bwMode="auto">
          <a:xfrm>
            <a:off x="2287547" y="1829449"/>
            <a:ext cx="533184" cy="1371044"/>
          </a:xfrm>
          <a:prstGeom prst="rect">
            <a:avLst/>
          </a:prstGeom>
          <a:solidFill>
            <a:srgbClr val="A5EFF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>
              <a:defRPr/>
            </a:pPr>
            <a:r>
              <a:rPr lang="de-DE" sz="1692" b="1" dirty="0">
                <a:latin typeface="Univers 55" charset="0"/>
              </a:rPr>
              <a:t>Oberstufe</a:t>
            </a:r>
          </a:p>
        </p:txBody>
      </p:sp>
      <p:sp>
        <p:nvSpPr>
          <p:cNvPr id="16" name="Rechteck 15"/>
          <p:cNvSpPr>
            <a:spLocks noChangeArrowheads="1"/>
          </p:cNvSpPr>
          <p:nvPr/>
        </p:nvSpPr>
        <p:spPr bwMode="auto">
          <a:xfrm rot="-5400000">
            <a:off x="1869282" y="3786982"/>
            <a:ext cx="1370013" cy="533400"/>
          </a:xfrm>
          <a:prstGeom prst="rect">
            <a:avLst/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1692" b="1" dirty="0">
                <a:solidFill>
                  <a:schemeClr val="tx1"/>
                </a:solidFill>
                <a:latin typeface="Univers 55"/>
              </a:rPr>
              <a:t>Mittelstufe</a:t>
            </a:r>
            <a:endParaRPr lang="de-DE" altLang="de-DE" sz="2962" b="1" dirty="0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17" name="Rechteck 16"/>
          <p:cNvSpPr>
            <a:spLocks noChangeArrowheads="1"/>
          </p:cNvSpPr>
          <p:nvPr/>
        </p:nvSpPr>
        <p:spPr bwMode="auto">
          <a:xfrm rot="-5400000">
            <a:off x="1867694" y="5296694"/>
            <a:ext cx="1373188" cy="533400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1692" b="1" dirty="0">
                <a:solidFill>
                  <a:schemeClr val="tx1"/>
                </a:solidFill>
                <a:latin typeface="Univers 55"/>
              </a:rPr>
              <a:t>Unterstufe</a:t>
            </a:r>
          </a:p>
        </p:txBody>
      </p:sp>
      <p:sp>
        <p:nvSpPr>
          <p:cNvPr id="18" name="Pfeil nach links 17"/>
          <p:cNvSpPr>
            <a:spLocks noChangeArrowheads="1"/>
          </p:cNvSpPr>
          <p:nvPr/>
        </p:nvSpPr>
        <p:spPr bwMode="auto">
          <a:xfrm>
            <a:off x="5259388" y="5219701"/>
            <a:ext cx="3727450" cy="569913"/>
          </a:xfrm>
          <a:prstGeom prst="leftArrow">
            <a:avLst>
              <a:gd name="adj1" fmla="val 55880"/>
              <a:gd name="adj2" fmla="val 50029"/>
            </a:avLst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1904">
                <a:solidFill>
                  <a:schemeClr val="tx1"/>
                </a:solidFill>
                <a:latin typeface="Univers 55"/>
              </a:rPr>
              <a:t>2. Fremdsprache</a:t>
            </a:r>
            <a:endParaRPr lang="de-DE" altLang="de-DE" sz="2116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20" name="Pfeil nach links 19"/>
          <p:cNvSpPr>
            <a:spLocks noChangeArrowheads="1"/>
          </p:cNvSpPr>
          <p:nvPr/>
        </p:nvSpPr>
        <p:spPr bwMode="auto">
          <a:xfrm>
            <a:off x="5259388" y="4191000"/>
            <a:ext cx="3727450" cy="571500"/>
          </a:xfrm>
          <a:prstGeom prst="leftArrow">
            <a:avLst>
              <a:gd name="adj1" fmla="val 55880"/>
              <a:gd name="adj2" fmla="val 50029"/>
            </a:avLst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1904">
                <a:solidFill>
                  <a:schemeClr val="tx1"/>
                </a:solidFill>
                <a:latin typeface="Univers 55"/>
              </a:rPr>
              <a:t>Beginn Ausbildungsrichtungen</a:t>
            </a:r>
            <a:endParaRPr lang="de-DE" altLang="de-DE" sz="2116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22" name="Pfeil nach links 21"/>
          <p:cNvSpPr>
            <a:spLocks noChangeArrowheads="1"/>
          </p:cNvSpPr>
          <p:nvPr/>
        </p:nvSpPr>
        <p:spPr bwMode="auto">
          <a:xfrm>
            <a:off x="5259388" y="3300413"/>
            <a:ext cx="3727450" cy="569912"/>
          </a:xfrm>
          <a:prstGeom prst="leftArrow">
            <a:avLst>
              <a:gd name="adj1" fmla="val 55880"/>
              <a:gd name="adj2" fmla="val 50029"/>
            </a:avLst>
          </a:prstGeom>
          <a:solidFill>
            <a:srgbClr val="AAD6F4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1904">
                <a:solidFill>
                  <a:schemeClr val="tx1"/>
                </a:solidFill>
                <a:latin typeface="Univers 55"/>
              </a:rPr>
              <a:t>Mittlerer Schulabschluss</a:t>
            </a:r>
            <a:endParaRPr lang="de-DE" altLang="de-DE" sz="2116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23" name="Pfeil nach links 22"/>
          <p:cNvSpPr>
            <a:spLocks noChangeArrowheads="1"/>
          </p:cNvSpPr>
          <p:nvPr/>
        </p:nvSpPr>
        <p:spPr bwMode="auto">
          <a:xfrm>
            <a:off x="5259388" y="2701925"/>
            <a:ext cx="3727450" cy="571500"/>
          </a:xfrm>
          <a:prstGeom prst="leftArrow">
            <a:avLst>
              <a:gd name="adj1" fmla="val 55880"/>
              <a:gd name="adj2" fmla="val 50029"/>
            </a:avLst>
          </a:prstGeom>
          <a:solidFill>
            <a:srgbClr val="A5EFF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1904">
                <a:solidFill>
                  <a:schemeClr val="tx1"/>
                </a:solidFill>
                <a:latin typeface="Univers 55"/>
              </a:rPr>
              <a:t>Einführungsphase</a:t>
            </a:r>
            <a:endParaRPr lang="de-DE" altLang="de-DE" sz="2116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24" name="Pfeil nach links 23"/>
          <p:cNvSpPr>
            <a:spLocks noChangeArrowheads="1"/>
          </p:cNvSpPr>
          <p:nvPr/>
        </p:nvSpPr>
        <p:spPr bwMode="auto">
          <a:xfrm>
            <a:off x="5259388" y="1920875"/>
            <a:ext cx="3727450" cy="742950"/>
          </a:xfrm>
          <a:prstGeom prst="leftArrow">
            <a:avLst>
              <a:gd name="adj1" fmla="val 80296"/>
              <a:gd name="adj2" fmla="val 33740"/>
            </a:avLst>
          </a:prstGeom>
          <a:solidFill>
            <a:srgbClr val="A5EFF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 algn="ctr">
              <a:spcBef>
                <a:spcPct val="0"/>
              </a:spcBef>
              <a:buSzTx/>
              <a:buFontTx/>
              <a:buNone/>
              <a:defRPr/>
            </a:pPr>
            <a:r>
              <a:rPr lang="de-DE" altLang="de-DE" sz="1904" dirty="0">
                <a:solidFill>
                  <a:schemeClr val="tx1"/>
                </a:solidFill>
                <a:latin typeface="Univers 55"/>
              </a:rPr>
              <a:t>Qualifikationsphase</a:t>
            </a:r>
            <a:endParaRPr lang="de-DE" altLang="de-DE" sz="2116" dirty="0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2" name="Nach rechts gekrümmter Pfeil 1"/>
          <p:cNvSpPr>
            <a:spLocks noChangeArrowheads="1"/>
          </p:cNvSpPr>
          <p:nvPr/>
        </p:nvSpPr>
        <p:spPr bwMode="auto">
          <a:xfrm rot="10800000" flipH="1">
            <a:off x="3284539" y="2576513"/>
            <a:ext cx="600075" cy="946150"/>
          </a:xfrm>
          <a:prstGeom prst="curvedRightArrow">
            <a:avLst>
              <a:gd name="adj1" fmla="val 24966"/>
              <a:gd name="adj2" fmla="val 47955"/>
              <a:gd name="adj3" fmla="val 31102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SzPct val="65000"/>
              <a:buFont typeface="Wingdings" pitchFamily="2" charset="2"/>
              <a:buChar char="l"/>
              <a:defRPr sz="1900">
                <a:solidFill>
                  <a:srgbClr val="808080"/>
                </a:solidFill>
                <a:latin typeface="Univers LT Std 55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700">
                <a:solidFill>
                  <a:srgbClr val="808080"/>
                </a:solidFill>
                <a:latin typeface="Univers LT Std 55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1700">
                <a:solidFill>
                  <a:srgbClr val="808080"/>
                </a:solidFill>
                <a:latin typeface="Univers LT Std 55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700">
                <a:solidFill>
                  <a:srgbClr val="808080"/>
                </a:solidFill>
                <a:latin typeface="Univers LT Std 55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700">
                <a:solidFill>
                  <a:srgbClr val="808080"/>
                </a:solidFill>
                <a:latin typeface="Univers LT Std 55"/>
              </a:defRPr>
            </a:lvl9pPr>
          </a:lstStyle>
          <a:p>
            <a:pPr>
              <a:spcBef>
                <a:spcPct val="0"/>
              </a:spcBef>
              <a:buSzTx/>
              <a:buFontTx/>
              <a:buNone/>
              <a:defRPr/>
            </a:pPr>
            <a:endParaRPr lang="de-DE" altLang="de-DE" sz="2539">
              <a:solidFill>
                <a:schemeClr val="tx1"/>
              </a:solidFill>
              <a:latin typeface="Univers 55"/>
            </a:endParaRPr>
          </a:p>
        </p:txBody>
      </p:sp>
      <p:sp>
        <p:nvSpPr>
          <p:cNvPr id="3" name="Flussdiagramm: Alternativer Prozess 2"/>
          <p:cNvSpPr/>
          <p:nvPr/>
        </p:nvSpPr>
        <p:spPr bwMode="auto">
          <a:xfrm rot="10800000" flipV="1">
            <a:off x="3270553" y="2701806"/>
            <a:ext cx="304676" cy="1580508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anchor="ctr"/>
          <a:lstStyle/>
          <a:p>
            <a:pPr algn="ctr">
              <a:defRPr/>
            </a:pPr>
            <a:r>
              <a:rPr lang="de-DE" sz="1587" b="1" dirty="0">
                <a:latin typeface="Univers 55" charset="0"/>
              </a:rPr>
              <a:t>ILV</a:t>
            </a:r>
          </a:p>
        </p:txBody>
      </p:sp>
      <p:pic>
        <p:nvPicPr>
          <p:cNvPr id="25" name="Picture 10" descr="Auto-Magnetschild Begleitetes Fahren | für Deutschland (BF-17) und Ös,  12,90 €">
            <a:extLst>
              <a:ext uri="{FF2B5EF4-FFF2-40B4-BE49-F238E27FC236}">
                <a16:creationId xmlns:a16="http://schemas.microsoft.com/office/drawing/2014/main" id="{CBA72554-43C0-40A5-B11B-9F7B86523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032" y="3711576"/>
            <a:ext cx="569912" cy="56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1811338" y="1512888"/>
            <a:ext cx="7143750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+mj-lt"/>
                <a:ea typeface="+mj-ea"/>
                <a:cs typeface="+mj-cs"/>
              </a:defRPr>
            </a:lvl1pPr>
            <a:lvl2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2pPr>
            <a:lvl3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3pPr>
            <a:lvl4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4pPr>
            <a:lvl5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5pPr>
            <a:lvl6pPr marL="4572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6pPr>
            <a:lvl7pPr marL="9144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7pPr>
            <a:lvl8pPr marL="13716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8pPr>
            <a:lvl9pPr marL="18288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9pPr>
          </a:lstStyle>
          <a:p>
            <a:pPr algn="ctr">
              <a:defRPr/>
            </a:pPr>
            <a:endParaRPr lang="de-DE" sz="2000" kern="0" dirty="0">
              <a:solidFill>
                <a:srgbClr val="808080"/>
              </a:solidFill>
              <a:latin typeface="Univers LT Std 55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 bwMode="auto">
          <a:xfrm>
            <a:off x="1695450" y="1244601"/>
            <a:ext cx="7143750" cy="394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48" tIns="45524" rIns="91048" bIns="45524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52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04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6572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096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br>
              <a:rPr lang="de-DE" sz="4000" kern="0" dirty="0"/>
            </a:br>
            <a:r>
              <a:rPr lang="de-DE" sz="2800" b="1" kern="0" dirty="0">
                <a:solidFill>
                  <a:srgbClr val="808080"/>
                </a:solidFill>
              </a:rPr>
              <a:t>Zentrale Merkmale des Konzepts</a:t>
            </a:r>
            <a:endParaRPr lang="de-DE" sz="1800" b="1" kern="0" dirty="0">
              <a:solidFill>
                <a:srgbClr val="80808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World Map With Colored Continents Stock Illustration - Download Image Now -  iStock">
            <a:extLst>
              <a:ext uri="{FF2B5EF4-FFF2-40B4-BE49-F238E27FC236}">
                <a16:creationId xmlns:a16="http://schemas.microsoft.com/office/drawing/2014/main" id="{0390CDA1-128E-4484-9940-C9A33714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8751">
            <a:off x="9103121" y="4665890"/>
            <a:ext cx="2196244" cy="103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Abgerundetes Rechteck 3"/>
          <p:cNvSpPr>
            <a:spLocks noChangeArrowheads="1"/>
          </p:cNvSpPr>
          <p:nvPr/>
        </p:nvSpPr>
        <p:spPr bwMode="auto">
          <a:xfrm>
            <a:off x="4248626" y="2453386"/>
            <a:ext cx="3759200" cy="1239838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de-DE" altLang="de-DE" sz="2800" b="1" dirty="0">
                <a:solidFill>
                  <a:schemeClr val="bg1"/>
                </a:solidFill>
              </a:rPr>
              <a:t>Individuelle Lernzeitverkürzung</a:t>
            </a:r>
          </a:p>
        </p:txBody>
      </p:sp>
      <p:sp>
        <p:nvSpPr>
          <p:cNvPr id="2" name="Abgerundetes Rechteck 1"/>
          <p:cNvSpPr/>
          <p:nvPr/>
        </p:nvSpPr>
        <p:spPr>
          <a:xfrm>
            <a:off x="2766220" y="4539472"/>
            <a:ext cx="2862263" cy="911225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/>
              <a:t>ansprechender Weg </a:t>
            </a:r>
          </a:p>
          <a:p>
            <a:pPr algn="ctr" eaLnBrk="1" hangingPunct="1">
              <a:defRPr/>
            </a:pPr>
            <a:r>
              <a:rPr lang="de-DE" dirty="0"/>
              <a:t>zum Abitur </a:t>
            </a:r>
          </a:p>
          <a:p>
            <a:pPr algn="ctr" eaLnBrk="1" hangingPunct="1">
              <a:defRPr/>
            </a:pPr>
            <a:r>
              <a:rPr lang="de-DE" dirty="0"/>
              <a:t>nach 8 Jahren</a:t>
            </a:r>
          </a:p>
        </p:txBody>
      </p:sp>
      <p:sp>
        <p:nvSpPr>
          <p:cNvPr id="6" name="Abgerundetes Rechteck 5"/>
          <p:cNvSpPr/>
          <p:nvPr/>
        </p:nvSpPr>
        <p:spPr>
          <a:xfrm>
            <a:off x="2849563" y="933785"/>
            <a:ext cx="2863850" cy="911225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/>
              <a:t>strukturiertes Förder- und Begleitangebot </a:t>
            </a:r>
          </a:p>
        </p:txBody>
      </p:sp>
      <p:sp>
        <p:nvSpPr>
          <p:cNvPr id="9" name="Abgerundetes Rechteck 8"/>
          <p:cNvSpPr/>
          <p:nvPr/>
        </p:nvSpPr>
        <p:spPr>
          <a:xfrm>
            <a:off x="6607175" y="933784"/>
            <a:ext cx="2862263" cy="911225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/>
              <a:t>Flexibilität;</a:t>
            </a:r>
          </a:p>
          <a:p>
            <a:pPr algn="ctr" eaLnBrk="1" hangingPunct="1">
              <a:defRPr/>
            </a:pPr>
            <a:r>
              <a:rPr lang="de-DE" dirty="0"/>
              <a:t>individuelle Förderung</a:t>
            </a:r>
          </a:p>
        </p:txBody>
      </p:sp>
      <p:sp>
        <p:nvSpPr>
          <p:cNvPr id="10" name="Abgerundetes Rechteck 9"/>
          <p:cNvSpPr/>
          <p:nvPr/>
        </p:nvSpPr>
        <p:spPr>
          <a:xfrm>
            <a:off x="1612901" y="2462331"/>
            <a:ext cx="2306638" cy="1344612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/>
              <a:t>Vermeidung übergroßer Zusatzbelastungen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8270874" y="2348612"/>
            <a:ext cx="2308225" cy="1344612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/>
              <a:t>Leistungs-bereitschaft;</a:t>
            </a:r>
            <a:endParaRPr lang="de-DE" dirty="0"/>
          </a:p>
          <a:p>
            <a:pPr algn="ctr" eaLnBrk="1" hangingPunct="1">
              <a:defRPr/>
            </a:pPr>
            <a:r>
              <a:rPr lang="de-DE" dirty="0"/>
              <a:t>Selbstständigkeit</a:t>
            </a:r>
          </a:p>
        </p:txBody>
      </p:sp>
      <p:sp>
        <p:nvSpPr>
          <p:cNvPr id="13" name="Abgerundetes Rechteck 12"/>
          <p:cNvSpPr/>
          <p:nvPr/>
        </p:nvSpPr>
        <p:spPr>
          <a:xfrm>
            <a:off x="6369432" y="4530456"/>
            <a:ext cx="2862263" cy="911225"/>
          </a:xfrm>
          <a:prstGeom prst="roundRect">
            <a:avLst/>
          </a:prstGeom>
          <a:solidFill>
            <a:srgbClr val="66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/>
              <a:t>auch vor Auslandsaufenthalt nutzbar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5792D1-B7CF-46A1-864C-5EF5797B7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197" y="4435249"/>
            <a:ext cx="1637364" cy="12652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 bwMode="auto">
          <a:xfrm>
            <a:off x="1811338" y="1512888"/>
            <a:ext cx="7143750" cy="394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+mj-lt"/>
                <a:ea typeface="+mj-ea"/>
                <a:cs typeface="+mj-cs"/>
              </a:defRPr>
            </a:lvl1pPr>
            <a:lvl2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2pPr>
            <a:lvl3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3pPr>
            <a:lvl4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4pPr>
            <a:lvl5pPr algn="l" defTabSz="8636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5pPr>
            <a:lvl6pPr marL="4572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6pPr>
            <a:lvl7pPr marL="9144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7pPr>
            <a:lvl8pPr marL="13716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8pPr>
            <a:lvl9pPr marL="1828800" algn="l" defTabSz="863600" rtl="0" fontAlgn="base">
              <a:spcBef>
                <a:spcPct val="0"/>
              </a:spcBef>
              <a:spcAft>
                <a:spcPct val="0"/>
              </a:spcAft>
              <a:defRPr sz="2700">
                <a:solidFill>
                  <a:srgbClr val="3694D0"/>
                </a:solidFill>
                <a:latin typeface="Univers LT Std 55" charset="0"/>
              </a:defRPr>
            </a:lvl9pPr>
          </a:lstStyle>
          <a:p>
            <a:pPr algn="ctr">
              <a:defRPr/>
            </a:pPr>
            <a:endParaRPr lang="de-DE" sz="2000" kern="0" dirty="0">
              <a:solidFill>
                <a:srgbClr val="808080"/>
              </a:solidFill>
              <a:latin typeface="Univers LT Std 55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5DAC6F-F44D-4EF2-88C9-E3DE25A5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Struktur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EAAB9D-58BA-4525-83EC-FF5689B16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de-DE" sz="3600" dirty="0">
                <a:latin typeface="+mj-lt"/>
              </a:rPr>
              <a:t>des Förder- und Begleitangebots</a:t>
            </a:r>
          </a:p>
        </p:txBody>
      </p:sp>
      <p:sp>
        <p:nvSpPr>
          <p:cNvPr id="8" name="Abgerundetes Rechteck 4">
            <a:extLst>
              <a:ext uri="{FF2B5EF4-FFF2-40B4-BE49-F238E27FC236}">
                <a16:creationId xmlns:a16="http://schemas.microsoft.com/office/drawing/2014/main" id="{831201A1-7E66-4151-B8C3-1679DD666BF1}"/>
              </a:ext>
            </a:extLst>
          </p:cNvPr>
          <p:cNvSpPr/>
          <p:nvPr/>
        </p:nvSpPr>
        <p:spPr>
          <a:xfrm>
            <a:off x="5927789" y="1403350"/>
            <a:ext cx="3884612" cy="750887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 err="1">
                <a:solidFill>
                  <a:sysClr val="windowText" lastClr="000000"/>
                </a:solidFill>
                <a:latin typeface="Arial"/>
                <a:ea typeface="Calibri"/>
              </a:rPr>
              <a:t>Jgst</a:t>
            </a:r>
            <a:r>
              <a:rPr lang="de-DE" sz="1600" b="1" kern="0" dirty="0">
                <a:solidFill>
                  <a:sysClr val="windowText" lastClr="000000"/>
                </a:solidFill>
                <a:latin typeface="Arial"/>
                <a:ea typeface="Calibri"/>
              </a:rPr>
              <a:t>. 8: Information / Ansprache / Beratung</a:t>
            </a:r>
            <a:endParaRPr lang="de-DE" sz="1600" kern="0" dirty="0">
              <a:solidFill>
                <a:sysClr val="windowText" lastClr="000000"/>
              </a:solidFill>
              <a:latin typeface="Arial"/>
              <a:ea typeface="Calibri"/>
            </a:endParaRPr>
          </a:p>
        </p:txBody>
      </p:sp>
      <p:sp>
        <p:nvSpPr>
          <p:cNvPr id="9" name="Pfeil nach unten 5">
            <a:extLst>
              <a:ext uri="{FF2B5EF4-FFF2-40B4-BE49-F238E27FC236}">
                <a16:creationId xmlns:a16="http://schemas.microsoft.com/office/drawing/2014/main" id="{FC1651E1-05EF-46A3-B977-F99C4E6B2749}"/>
              </a:ext>
            </a:extLst>
          </p:cNvPr>
          <p:cNvSpPr/>
          <p:nvPr/>
        </p:nvSpPr>
        <p:spPr>
          <a:xfrm>
            <a:off x="7642289" y="2173287"/>
            <a:ext cx="457200" cy="442913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0" name="Abgerundetes Rechteck 7">
            <a:extLst>
              <a:ext uri="{FF2B5EF4-FFF2-40B4-BE49-F238E27FC236}">
                <a16:creationId xmlns:a16="http://schemas.microsoft.com/office/drawing/2014/main" id="{BA585017-8E78-4CD2-979A-A27AA94731E0}"/>
              </a:ext>
            </a:extLst>
          </p:cNvPr>
          <p:cNvSpPr/>
          <p:nvPr/>
        </p:nvSpPr>
        <p:spPr>
          <a:xfrm>
            <a:off x="5927789" y="2616199"/>
            <a:ext cx="3884612" cy="990600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 err="1">
                <a:solidFill>
                  <a:sysClr val="window" lastClr="FFFFFF"/>
                </a:solidFill>
                <a:latin typeface="Arial"/>
                <a:ea typeface="Calibri"/>
              </a:rPr>
              <a:t>Jgst</a:t>
            </a:r>
            <a:r>
              <a:rPr lang="de-DE" sz="1600" b="1" kern="0" dirty="0">
                <a:solidFill>
                  <a:sysClr val="window" lastClr="FFFFFF"/>
                </a:solidFill>
                <a:latin typeface="Arial"/>
                <a:ea typeface="Calibri"/>
              </a:rPr>
              <a:t>. 9/10: Besuch von Zusatzmodulen in Kernfächern</a:t>
            </a:r>
            <a:endParaRPr lang="de-DE" sz="1600" kern="0" dirty="0">
              <a:solidFill>
                <a:sysClr val="window" lastClr="FFFFFF"/>
              </a:solidFill>
              <a:latin typeface="Arial"/>
              <a:ea typeface="Calibri"/>
            </a:endParaRPr>
          </a:p>
        </p:txBody>
      </p:sp>
      <p:sp>
        <p:nvSpPr>
          <p:cNvPr id="11" name="Pfeil nach unten 8">
            <a:extLst>
              <a:ext uri="{FF2B5EF4-FFF2-40B4-BE49-F238E27FC236}">
                <a16:creationId xmlns:a16="http://schemas.microsoft.com/office/drawing/2014/main" id="{27C8DBAC-8EBD-43A9-9920-F8BDA42DDC19}"/>
              </a:ext>
            </a:extLst>
          </p:cNvPr>
          <p:cNvSpPr/>
          <p:nvPr/>
        </p:nvSpPr>
        <p:spPr>
          <a:xfrm>
            <a:off x="7642289" y="3606799"/>
            <a:ext cx="457200" cy="46990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kern="0">
              <a:solidFill>
                <a:sysClr val="windowText" lastClr="000000"/>
              </a:solidFill>
            </a:endParaRPr>
          </a:p>
        </p:txBody>
      </p:sp>
      <p:sp>
        <p:nvSpPr>
          <p:cNvPr id="12" name="Abgerundetes Rechteck 9">
            <a:extLst>
              <a:ext uri="{FF2B5EF4-FFF2-40B4-BE49-F238E27FC236}">
                <a16:creationId xmlns:a16="http://schemas.microsoft.com/office/drawing/2014/main" id="{403F42ED-8D0E-4C54-AC58-E4DB2A301F2F}"/>
              </a:ext>
            </a:extLst>
          </p:cNvPr>
          <p:cNvSpPr/>
          <p:nvPr/>
        </p:nvSpPr>
        <p:spPr>
          <a:xfrm>
            <a:off x="5927789" y="4137024"/>
            <a:ext cx="3884612" cy="533400"/>
          </a:xfrm>
          <a:prstGeom prst="round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kern="0" dirty="0">
                <a:solidFill>
                  <a:sysClr val="windowText" lastClr="000000"/>
                </a:solidFill>
                <a:latin typeface="Arial"/>
                <a:ea typeface="Calibri"/>
              </a:rPr>
              <a:t>Vorrücken auf Probe in Q12</a:t>
            </a:r>
            <a:endParaRPr lang="de-DE" sz="1600" kern="0" dirty="0">
              <a:solidFill>
                <a:sysClr val="windowText" lastClr="000000"/>
              </a:solidFill>
              <a:latin typeface="Arial"/>
              <a:ea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5DAC6F-F44D-4EF2-88C9-E3DE25A53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Jgst</a:t>
            </a:r>
            <a:r>
              <a:rPr lang="de-DE" dirty="0"/>
              <a:t>. 8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03EAAB9D-58BA-4525-83EC-FF5689B1600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de-DE" sz="3600" dirty="0">
                <a:latin typeface="+mj-lt"/>
              </a:rPr>
              <a:t>Information-</a:t>
            </a:r>
            <a:br>
              <a:rPr lang="de-DE" sz="3600" dirty="0">
                <a:latin typeface="+mj-lt"/>
              </a:rPr>
            </a:br>
            <a:r>
              <a:rPr lang="de-DE" sz="3600" dirty="0">
                <a:latin typeface="+mj-lt"/>
              </a:rPr>
              <a:t>und</a:t>
            </a:r>
            <a:br>
              <a:rPr lang="de-DE" sz="3600" dirty="0">
                <a:latin typeface="+mj-lt"/>
              </a:rPr>
            </a:br>
            <a:r>
              <a:rPr lang="de-DE" sz="3600" dirty="0">
                <a:latin typeface="+mj-lt"/>
              </a:rPr>
              <a:t>Beratung</a:t>
            </a:r>
          </a:p>
        </p:txBody>
      </p:sp>
      <p:sp>
        <p:nvSpPr>
          <p:cNvPr id="13" name="Abgerundetes Rechteck 3">
            <a:extLst>
              <a:ext uri="{FF2B5EF4-FFF2-40B4-BE49-F238E27FC236}">
                <a16:creationId xmlns:a16="http://schemas.microsoft.com/office/drawing/2014/main" id="{724A0A1C-9D06-414A-AC64-7B589DABCAF3}"/>
              </a:ext>
            </a:extLst>
          </p:cNvPr>
          <p:cNvSpPr/>
          <p:nvPr/>
        </p:nvSpPr>
        <p:spPr>
          <a:xfrm>
            <a:off x="5950268" y="966154"/>
            <a:ext cx="4362450" cy="847725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de-DE" sz="1400" b="1" dirty="0">
                <a:ea typeface="Calibri"/>
              </a:rPr>
              <a:t>Information der Schüler und Erziehungsberechtigten</a:t>
            </a:r>
            <a:r>
              <a:rPr lang="de-DE" sz="1400" dirty="0">
                <a:ea typeface="Calibri"/>
              </a:rPr>
              <a:t> </a:t>
            </a:r>
          </a:p>
          <a:p>
            <a:pPr algn="ctr" eaLnBrk="1" hangingPunct="1">
              <a:spcAft>
                <a:spcPts val="0"/>
              </a:spcAft>
              <a:defRPr/>
            </a:pPr>
            <a:r>
              <a:rPr lang="de-DE" sz="1200" dirty="0">
                <a:ea typeface="Calibri"/>
              </a:rPr>
              <a:t>über Möglichkeit der Individuellen Lernzeitverkürzung </a:t>
            </a:r>
          </a:p>
        </p:txBody>
      </p:sp>
      <p:sp>
        <p:nvSpPr>
          <p:cNvPr id="14" name="Abgerundetes Rechteck 4">
            <a:extLst>
              <a:ext uri="{FF2B5EF4-FFF2-40B4-BE49-F238E27FC236}">
                <a16:creationId xmlns:a16="http://schemas.microsoft.com/office/drawing/2014/main" id="{CA393CBF-3C8D-4C37-9005-7173ACDFDD7A}"/>
              </a:ext>
            </a:extLst>
          </p:cNvPr>
          <p:cNvSpPr/>
          <p:nvPr/>
        </p:nvSpPr>
        <p:spPr>
          <a:xfrm>
            <a:off x="6012181" y="3649028"/>
            <a:ext cx="4238625" cy="74295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de-DE" sz="1400" b="1" dirty="0">
                <a:ea typeface="Calibri"/>
              </a:rPr>
              <a:t>Individuelle Beratung durch die Schule</a:t>
            </a:r>
            <a:endParaRPr lang="de-DE" sz="1400" dirty="0">
              <a:ea typeface="Calibri"/>
            </a:endParaRPr>
          </a:p>
        </p:txBody>
      </p:sp>
      <p:sp>
        <p:nvSpPr>
          <p:cNvPr id="15" name="Abgerundetes Rechteck 5">
            <a:extLst>
              <a:ext uri="{FF2B5EF4-FFF2-40B4-BE49-F238E27FC236}">
                <a16:creationId xmlns:a16="http://schemas.microsoft.com/office/drawing/2014/main" id="{7B7931A4-4C11-487F-B1BE-1BD9E92CCAC0}"/>
              </a:ext>
            </a:extLst>
          </p:cNvPr>
          <p:cNvSpPr/>
          <p:nvPr/>
        </p:nvSpPr>
        <p:spPr>
          <a:xfrm>
            <a:off x="5840731" y="4736465"/>
            <a:ext cx="4581525" cy="704850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de-DE" sz="1400" b="1" dirty="0">
                <a:ea typeface="Calibri"/>
                <a:hlinkClick r:id="rId2" action="ppaction://hlinkfile"/>
              </a:rPr>
              <a:t>Anmeldung</a:t>
            </a:r>
            <a:r>
              <a:rPr lang="de-DE" sz="1400" b="1" dirty="0">
                <a:ea typeface="Calibri"/>
              </a:rPr>
              <a:t> für Förder- und Begleitangebot bis Mai</a:t>
            </a:r>
            <a:endParaRPr lang="de-DE" sz="1400" dirty="0">
              <a:ea typeface="Calibri"/>
            </a:endParaRP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657DDAA3-E053-43B7-A98D-B552157B531F}"/>
              </a:ext>
            </a:extLst>
          </p:cNvPr>
          <p:cNvCxnSpPr/>
          <p:nvPr/>
        </p:nvCxnSpPr>
        <p:spPr>
          <a:xfrm>
            <a:off x="8931593" y="1829754"/>
            <a:ext cx="0" cy="503237"/>
          </a:xfrm>
          <a:prstGeom prst="straightConnector1">
            <a:avLst/>
          </a:prstGeom>
          <a:ln w="28575">
            <a:solidFill>
              <a:srgbClr val="568F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45DA5618-067F-4820-87F8-4AAB5893B702}"/>
              </a:ext>
            </a:extLst>
          </p:cNvPr>
          <p:cNvCxnSpPr/>
          <p:nvPr/>
        </p:nvCxnSpPr>
        <p:spPr>
          <a:xfrm>
            <a:off x="7432993" y="1829754"/>
            <a:ext cx="0" cy="503237"/>
          </a:xfrm>
          <a:prstGeom prst="straightConnector1">
            <a:avLst/>
          </a:prstGeom>
          <a:ln w="22225">
            <a:solidFill>
              <a:srgbClr val="568F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1E6A1BCD-FFB7-4E0B-B1E6-69EB70056558}"/>
              </a:ext>
            </a:extLst>
          </p:cNvPr>
          <p:cNvCxnSpPr/>
          <p:nvPr/>
        </p:nvCxnSpPr>
        <p:spPr>
          <a:xfrm>
            <a:off x="7431405" y="3029904"/>
            <a:ext cx="0" cy="598487"/>
          </a:xfrm>
          <a:prstGeom prst="straightConnector1">
            <a:avLst/>
          </a:prstGeom>
          <a:ln w="28575">
            <a:solidFill>
              <a:srgbClr val="568F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>
            <a:extLst>
              <a:ext uri="{FF2B5EF4-FFF2-40B4-BE49-F238E27FC236}">
                <a16:creationId xmlns:a16="http://schemas.microsoft.com/office/drawing/2014/main" id="{0574F725-B191-4088-813F-B5AF223F4945}"/>
              </a:ext>
            </a:extLst>
          </p:cNvPr>
          <p:cNvCxnSpPr/>
          <p:nvPr/>
        </p:nvCxnSpPr>
        <p:spPr>
          <a:xfrm>
            <a:off x="8912543" y="3036254"/>
            <a:ext cx="0" cy="598487"/>
          </a:xfrm>
          <a:prstGeom prst="straightConnector1">
            <a:avLst/>
          </a:prstGeom>
          <a:ln w="28575">
            <a:solidFill>
              <a:srgbClr val="568F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CB99BA84-EF30-4D19-BCB5-43184DAD0EE6}"/>
              </a:ext>
            </a:extLst>
          </p:cNvPr>
          <p:cNvCxnSpPr/>
          <p:nvPr/>
        </p:nvCxnSpPr>
        <p:spPr>
          <a:xfrm>
            <a:off x="8129905" y="4384041"/>
            <a:ext cx="0" cy="352425"/>
          </a:xfrm>
          <a:prstGeom prst="straightConnector1">
            <a:avLst/>
          </a:prstGeom>
          <a:ln w="28575">
            <a:solidFill>
              <a:srgbClr val="568FE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bgerundetes Rechteck 12">
            <a:extLst>
              <a:ext uri="{FF2B5EF4-FFF2-40B4-BE49-F238E27FC236}">
                <a16:creationId xmlns:a16="http://schemas.microsoft.com/office/drawing/2014/main" id="{73ADA8C2-EEA3-489D-95CC-051A8D1E2090}"/>
              </a:ext>
            </a:extLst>
          </p:cNvPr>
          <p:cNvSpPr/>
          <p:nvPr/>
        </p:nvSpPr>
        <p:spPr>
          <a:xfrm>
            <a:off x="4724719" y="2332990"/>
            <a:ext cx="3228975" cy="85725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1400" b="1" dirty="0"/>
              <a:t>Eigeninitiative von Schülern / Erziehungsberechtigten</a:t>
            </a:r>
            <a:endParaRPr lang="de-DE" sz="1400" dirty="0"/>
          </a:p>
        </p:txBody>
      </p:sp>
      <p:sp>
        <p:nvSpPr>
          <p:cNvPr id="22" name="Abgerundetes Rechteck 13">
            <a:extLst>
              <a:ext uri="{FF2B5EF4-FFF2-40B4-BE49-F238E27FC236}">
                <a16:creationId xmlns:a16="http://schemas.microsoft.com/office/drawing/2014/main" id="{659209B2-B922-427C-9146-906EABD60241}"/>
              </a:ext>
            </a:extLst>
          </p:cNvPr>
          <p:cNvSpPr/>
          <p:nvPr/>
        </p:nvSpPr>
        <p:spPr>
          <a:xfrm>
            <a:off x="8131494" y="2336165"/>
            <a:ext cx="3228975" cy="857250"/>
          </a:xfrm>
          <a:prstGeom prst="roundRect">
            <a:avLst/>
          </a:prstGeom>
          <a:ln>
            <a:solidFill>
              <a:srgbClr val="050A64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de-DE" sz="1400" b="1" dirty="0">
                <a:ea typeface="Calibri"/>
              </a:rPr>
              <a:t>Einschätzung / Empfehlung durch Lehrerkollegium</a:t>
            </a:r>
            <a:endParaRPr lang="de-DE" sz="1200" dirty="0">
              <a:ea typeface="Calibri"/>
            </a:endParaRPr>
          </a:p>
        </p:txBody>
      </p:sp>
      <p:sp>
        <p:nvSpPr>
          <p:cNvPr id="3" name="Pfeil: eingekerbt nach rechts 2">
            <a:extLst>
              <a:ext uri="{FF2B5EF4-FFF2-40B4-BE49-F238E27FC236}">
                <a16:creationId xmlns:a16="http://schemas.microsoft.com/office/drawing/2014/main" id="{5BFB80CF-7B5E-495E-8376-213418B5A529}"/>
              </a:ext>
            </a:extLst>
          </p:cNvPr>
          <p:cNvSpPr/>
          <p:nvPr/>
        </p:nvSpPr>
        <p:spPr>
          <a:xfrm>
            <a:off x="5029200" y="3709351"/>
            <a:ext cx="917568" cy="742950"/>
          </a:xfrm>
          <a:prstGeom prst="notchedRightArrow">
            <a:avLst/>
          </a:prstGeom>
          <a:solidFill>
            <a:schemeClr val="bg2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  <p:sp>
        <p:nvSpPr>
          <p:cNvPr id="23" name="Pfeil: eingekerbt nach rechts 22">
            <a:hlinkClick r:id="rId3" action="ppaction://hlinkfile"/>
            <a:extLst>
              <a:ext uri="{FF2B5EF4-FFF2-40B4-BE49-F238E27FC236}">
                <a16:creationId xmlns:a16="http://schemas.microsoft.com/office/drawing/2014/main" id="{B87AF63D-9F5A-4412-B07F-04CC32780F65}"/>
              </a:ext>
            </a:extLst>
          </p:cNvPr>
          <p:cNvSpPr/>
          <p:nvPr/>
        </p:nvSpPr>
        <p:spPr>
          <a:xfrm>
            <a:off x="4724719" y="4736465"/>
            <a:ext cx="917568" cy="742950"/>
          </a:xfrm>
          <a:prstGeom prst="notchedRightArrow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41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258568" y="1473008"/>
            <a:ext cx="7888795" cy="4543744"/>
          </a:xfrm>
          <a:prstGeom prst="roundRect">
            <a:avLst/>
          </a:prstGeom>
          <a:solidFill>
            <a:schemeClr val="lt1"/>
          </a:solidFill>
          <a:ln w="254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de-DE" sz="2800" b="1" dirty="0">
                <a:solidFill>
                  <a:srgbClr val="000000"/>
                </a:solidFill>
                <a:latin typeface="Arial"/>
                <a:ea typeface="Calibri"/>
              </a:rPr>
              <a:t>MODUL</a:t>
            </a:r>
            <a:endParaRPr lang="de-DE" sz="2000" dirty="0">
              <a:latin typeface="Arial"/>
              <a:ea typeface="Calibri"/>
            </a:endParaRPr>
          </a:p>
          <a:p>
            <a:pPr marL="5143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0000"/>
                </a:solidFill>
                <a:latin typeface="Arial"/>
                <a:ea typeface="Calibri"/>
              </a:rPr>
              <a:t>für den Start in Q 12 zentrale Kompetenzen und Inhalte</a:t>
            </a:r>
            <a:endParaRPr lang="de-DE" dirty="0">
              <a:latin typeface="Arial"/>
              <a:ea typeface="Calibri"/>
            </a:endParaRPr>
          </a:p>
          <a:p>
            <a:pPr marL="5143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0000"/>
                </a:solidFill>
                <a:latin typeface="Arial"/>
                <a:ea typeface="Calibri"/>
              </a:rPr>
              <a:t>Vertiefung und Erweiterung grundlegender Arbeitstechniken und Fertigkeiten aus </a:t>
            </a:r>
            <a:r>
              <a:rPr lang="de-DE" sz="1600" dirty="0" err="1">
                <a:solidFill>
                  <a:srgbClr val="000000"/>
                </a:solidFill>
                <a:latin typeface="Arial"/>
                <a:ea typeface="Calibri"/>
              </a:rPr>
              <a:t>Jgst</a:t>
            </a:r>
            <a:r>
              <a:rPr lang="de-DE" sz="1600" dirty="0">
                <a:solidFill>
                  <a:srgbClr val="000000"/>
                </a:solidFill>
                <a:latin typeface="Arial"/>
                <a:ea typeface="Calibri"/>
              </a:rPr>
              <a:t>. 9/10 </a:t>
            </a:r>
            <a:endParaRPr lang="de-DE" dirty="0">
              <a:latin typeface="Arial"/>
              <a:ea typeface="Calibri"/>
            </a:endParaRPr>
          </a:p>
          <a:p>
            <a:pPr marL="5143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b="1" dirty="0">
                <a:solidFill>
                  <a:srgbClr val="000000"/>
                </a:solidFill>
                <a:latin typeface="Arial"/>
                <a:ea typeface="Calibri"/>
              </a:rPr>
              <a:t>keine</a:t>
            </a:r>
            <a:r>
              <a:rPr lang="de-DE" sz="1600" dirty="0">
                <a:solidFill>
                  <a:srgbClr val="000000"/>
                </a:solidFill>
                <a:latin typeface="Arial"/>
                <a:ea typeface="Calibri"/>
              </a:rPr>
              <a:t> lückenlose Auseinandersetzung mit dem Stoff der </a:t>
            </a:r>
            <a:r>
              <a:rPr lang="de-DE" sz="1600" dirty="0" err="1">
                <a:solidFill>
                  <a:srgbClr val="000000"/>
                </a:solidFill>
                <a:latin typeface="Arial"/>
                <a:ea typeface="Calibri"/>
              </a:rPr>
              <a:t>Jgst</a:t>
            </a:r>
            <a:r>
              <a:rPr lang="de-DE" sz="1600" dirty="0">
                <a:solidFill>
                  <a:srgbClr val="000000"/>
                </a:solidFill>
                <a:latin typeface="Arial"/>
                <a:ea typeface="Calibri"/>
              </a:rPr>
              <a:t>. 11</a:t>
            </a:r>
            <a:endParaRPr lang="de-DE" dirty="0">
              <a:latin typeface="Arial"/>
              <a:ea typeface="Calibri"/>
            </a:endParaRPr>
          </a:p>
          <a:p>
            <a:pPr marL="5143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600" dirty="0">
                <a:solidFill>
                  <a:srgbClr val="000000"/>
                </a:solidFill>
                <a:latin typeface="Arial"/>
                <a:ea typeface="Calibri"/>
              </a:rPr>
              <a:t>regelmäßige und aktive Teilnahme der Schülerinnen und Schüler</a:t>
            </a:r>
            <a:endParaRPr lang="de-DE" dirty="0">
              <a:latin typeface="Arial"/>
              <a:ea typeface="Calibri"/>
            </a:endParaRPr>
          </a:p>
        </p:txBody>
      </p:sp>
      <p:sp>
        <p:nvSpPr>
          <p:cNvPr id="5" name="Abgerundetes Rechteck 4"/>
          <p:cNvSpPr/>
          <p:nvPr/>
        </p:nvSpPr>
        <p:spPr>
          <a:xfrm>
            <a:off x="2423414" y="3631279"/>
            <a:ext cx="3035300" cy="2205038"/>
          </a:xfrm>
          <a:prstGeom prst="roundRect">
            <a:avLst/>
          </a:prstGeom>
          <a:gradFill rotWithShape="1">
            <a:gsLst>
              <a:gs pos="0">
                <a:srgbClr val="2C5D98"/>
              </a:gs>
              <a:gs pos="6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FF"/>
                </a:solidFill>
                <a:latin typeface="Arial"/>
                <a:ea typeface="Calibri"/>
              </a:rPr>
              <a:t>Seminar </a:t>
            </a:r>
            <a:endParaRPr lang="de-DE" sz="2400" dirty="0">
              <a:latin typeface="Arial"/>
              <a:ea typeface="Calibri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de-DE" sz="1400" dirty="0">
                <a:solidFill>
                  <a:srgbClr val="FFFFFF"/>
                </a:solidFill>
                <a:latin typeface="Arial"/>
                <a:ea typeface="Calibri"/>
              </a:rPr>
              <a:t>(zweistündig – in der Schule)</a:t>
            </a:r>
            <a:endParaRPr lang="de-DE" sz="2400" dirty="0">
              <a:latin typeface="Arial"/>
              <a:ea typeface="Calibri"/>
            </a:endParaRPr>
          </a:p>
          <a:p>
            <a:pPr marL="228600" indent="-228600" eaLnBrk="1" hangingPunct="1">
              <a:spcAft>
                <a:spcPts val="0"/>
              </a:spcAft>
              <a:defRPr/>
            </a:pPr>
            <a:endParaRPr lang="de-DE" sz="1400" dirty="0">
              <a:solidFill>
                <a:srgbClr val="FFFFFF"/>
              </a:solidFill>
              <a:latin typeface="Arial"/>
              <a:ea typeface="Calibri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FFFFFF"/>
                </a:solidFill>
                <a:latin typeface="Arial"/>
                <a:ea typeface="Calibri"/>
              </a:rPr>
              <a:t>fachlicher Input</a:t>
            </a:r>
            <a:endParaRPr lang="de-DE" sz="2400" dirty="0">
              <a:latin typeface="Arial"/>
              <a:ea typeface="Calibri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FFFFFF"/>
                </a:solidFill>
                <a:latin typeface="Arial"/>
                <a:ea typeface="Calibri"/>
              </a:rPr>
              <a:t>Besprechung der Schülerbeiträge</a:t>
            </a:r>
            <a:endParaRPr lang="de-DE" sz="2400" dirty="0">
              <a:latin typeface="Arial"/>
              <a:ea typeface="Calibri"/>
            </a:endParaRPr>
          </a:p>
          <a:p>
            <a:pPr marL="2857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FFFFFF"/>
                </a:solidFill>
                <a:latin typeface="Arial"/>
                <a:ea typeface="Calibri"/>
              </a:rPr>
              <a:t>wöchentlicher Wechsel der Fächer </a:t>
            </a:r>
            <a:endParaRPr lang="de-DE" sz="2400" dirty="0">
              <a:latin typeface="Arial"/>
              <a:ea typeface="Calibri"/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de-DE" sz="1200" b="1" dirty="0">
                <a:solidFill>
                  <a:srgbClr val="FFFFFF"/>
                </a:solidFill>
                <a:latin typeface="Arial"/>
                <a:ea typeface="Calibri"/>
              </a:rPr>
              <a:t> </a:t>
            </a:r>
            <a:endParaRPr lang="de-DE" sz="1200" dirty="0">
              <a:latin typeface="Arial"/>
              <a:ea typeface="Calibri"/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5702237" y="3631279"/>
            <a:ext cx="4231195" cy="2203450"/>
          </a:xfrm>
          <a:prstGeom prst="roundRect">
            <a:avLst/>
          </a:prstGeom>
          <a:solidFill>
            <a:srgbClr val="66CCFF"/>
          </a:soli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anchor="ctr"/>
          <a:lstStyle/>
          <a:p>
            <a:pPr algn="ctr" eaLnBrk="1" hangingPunct="1">
              <a:spcAft>
                <a:spcPts val="0"/>
              </a:spcAft>
              <a:defRPr/>
            </a:pPr>
            <a:endParaRPr lang="de-DE" sz="1300" b="1" dirty="0">
              <a:solidFill>
                <a:srgbClr val="FFFFFF"/>
              </a:solidFill>
              <a:latin typeface="Arial"/>
              <a:ea typeface="Calibri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de-DE" sz="2400" b="1" dirty="0">
                <a:solidFill>
                  <a:srgbClr val="FFFFFF"/>
                </a:solidFill>
                <a:latin typeface="Arial"/>
                <a:ea typeface="Calibri"/>
              </a:rPr>
              <a:t>Studierzeit</a:t>
            </a:r>
            <a:endParaRPr lang="de-DE" sz="2400" dirty="0">
              <a:latin typeface="Arial"/>
              <a:ea typeface="Calibri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de-DE" sz="1400" dirty="0">
                <a:solidFill>
                  <a:srgbClr val="FFFFFF"/>
                </a:solidFill>
                <a:latin typeface="Arial"/>
                <a:ea typeface="Calibri"/>
              </a:rPr>
              <a:t>(zwischen den Seminaren – zu Hause)</a:t>
            </a:r>
            <a:endParaRPr lang="de-DE" sz="2400" dirty="0">
              <a:latin typeface="Arial"/>
              <a:ea typeface="Calibri"/>
            </a:endParaRPr>
          </a:p>
          <a:p>
            <a:pPr algn="ctr" eaLnBrk="1" hangingPunct="1">
              <a:spcAft>
                <a:spcPts val="0"/>
              </a:spcAft>
              <a:defRPr/>
            </a:pPr>
            <a:r>
              <a:rPr lang="de-DE" sz="1400" dirty="0">
                <a:solidFill>
                  <a:srgbClr val="FFFFFF"/>
                </a:solidFill>
                <a:latin typeface="Arial"/>
                <a:ea typeface="Calibri"/>
              </a:rPr>
              <a:t> </a:t>
            </a:r>
            <a:endParaRPr lang="de-DE" sz="2400" dirty="0">
              <a:latin typeface="Arial"/>
              <a:ea typeface="Calibri"/>
            </a:endParaRPr>
          </a:p>
          <a:p>
            <a:pPr marL="5143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FFFFFF"/>
                </a:solidFill>
                <a:latin typeface="Arial"/>
                <a:ea typeface="Calibri"/>
              </a:rPr>
              <a:t>selbständige Auseinandersetzung mit den gestellten Themen</a:t>
            </a:r>
            <a:endParaRPr lang="de-DE" sz="2400" dirty="0">
              <a:latin typeface="Arial"/>
              <a:ea typeface="Calibri"/>
            </a:endParaRPr>
          </a:p>
          <a:p>
            <a:pPr marL="5143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FFFFFF"/>
                </a:solidFill>
                <a:latin typeface="Arial"/>
                <a:ea typeface="Calibri"/>
              </a:rPr>
              <a:t>Lernaufgaben / </a:t>
            </a:r>
            <a:r>
              <a:rPr lang="de-DE" sz="1400" dirty="0" err="1">
                <a:solidFill>
                  <a:srgbClr val="FFFFFF"/>
                </a:solidFill>
                <a:latin typeface="Arial"/>
                <a:ea typeface="Calibri"/>
              </a:rPr>
              <a:t>mebis</a:t>
            </a:r>
            <a:endParaRPr lang="de-DE" sz="2400" dirty="0">
              <a:latin typeface="Arial"/>
              <a:ea typeface="Calibri"/>
            </a:endParaRPr>
          </a:p>
          <a:p>
            <a:pPr marL="514350" indent="-2857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sz="1400" dirty="0">
                <a:solidFill>
                  <a:srgbClr val="FFFFFF"/>
                </a:solidFill>
                <a:latin typeface="Arial"/>
                <a:ea typeface="Calibri"/>
              </a:rPr>
              <a:t>Mentoring / Lerncoaching durch den Modulleiter</a:t>
            </a:r>
          </a:p>
          <a:p>
            <a:pPr marL="228600" eaLnBrk="1" hangingPunct="1">
              <a:spcAft>
                <a:spcPts val="0"/>
              </a:spcAft>
              <a:defRPr/>
            </a:pPr>
            <a:endParaRPr lang="de-DE" sz="2400" dirty="0">
              <a:latin typeface="Arial"/>
              <a:ea typeface="Calibri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C848C6C4-A133-4D85-A1C6-66739C576078}"/>
              </a:ext>
            </a:extLst>
          </p:cNvPr>
          <p:cNvSpPr txBox="1">
            <a:spLocks/>
          </p:cNvSpPr>
          <p:nvPr/>
        </p:nvSpPr>
        <p:spPr bwMode="auto">
          <a:xfrm>
            <a:off x="735330" y="641097"/>
            <a:ext cx="10198417" cy="55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048" tIns="45524" rIns="91048" bIns="45524"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5245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0484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6572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0963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de-DE" sz="2800" b="1" kern="0" dirty="0">
                <a:solidFill>
                  <a:srgbClr val="808080"/>
                </a:solidFill>
              </a:rPr>
              <a:t>Jahrgangsstufe 9/10: „Modulphase“</a:t>
            </a:r>
            <a:endParaRPr lang="de-DE" sz="1800" b="1" kern="0" dirty="0">
              <a:solidFill>
                <a:srgbClr val="808080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6716F2-EFD0-42AE-9A80-E70DB4723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0886" y="2688336"/>
            <a:ext cx="1286002" cy="1683172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BDFD19E2-377C-4EDF-A994-F22D6C71B93D}"/>
              </a:ext>
            </a:extLst>
          </p:cNvPr>
          <p:cNvCxnSpPr/>
          <p:nvPr/>
        </p:nvCxnSpPr>
        <p:spPr>
          <a:xfrm>
            <a:off x="9125712" y="3273552"/>
            <a:ext cx="159105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>
            <a:extLst>
              <a:ext uri="{FF2B5EF4-FFF2-40B4-BE49-F238E27FC236}">
                <a16:creationId xmlns:a16="http://schemas.microsoft.com/office/drawing/2014/main" id="{EA9927D8-4576-427A-B3FC-2E8C67A26002}"/>
              </a:ext>
            </a:extLst>
          </p:cNvPr>
          <p:cNvSpPr txBox="1"/>
          <p:nvPr/>
        </p:nvSpPr>
        <p:spPr>
          <a:xfrm>
            <a:off x="10476547" y="2998408"/>
            <a:ext cx="914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/>
              <a:t>Zeugnis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itel 1"/>
          <p:cNvSpPr>
            <a:spLocks noGrp="1"/>
          </p:cNvSpPr>
          <p:nvPr>
            <p:ph type="title"/>
          </p:nvPr>
        </p:nvSpPr>
        <p:spPr>
          <a:xfrm>
            <a:off x="1695450" y="1244600"/>
            <a:ext cx="7143750" cy="412750"/>
          </a:xfrm>
        </p:spPr>
        <p:txBody>
          <a:bodyPr/>
          <a:lstStyle/>
          <a:p>
            <a:pPr algn="l"/>
            <a:r>
              <a:rPr lang="de-DE" altLang="de-DE" sz="2300" b="1" dirty="0">
                <a:solidFill>
                  <a:srgbClr val="568FEC"/>
                </a:solidFill>
              </a:rPr>
              <a:t>Beteiligte Fächer</a:t>
            </a:r>
          </a:p>
        </p:txBody>
      </p:sp>
      <p:sp>
        <p:nvSpPr>
          <p:cNvPr id="2662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4A81566-BE14-4691-B0E1-DD0361403C75}" type="slidenum">
              <a:rPr lang="de-DE" altLang="de-DE"/>
              <a:pPr/>
              <a:t>9</a:t>
            </a:fld>
            <a:endParaRPr lang="de-DE" altLang="de-DE"/>
          </a:p>
        </p:txBody>
      </p:sp>
      <p:sp>
        <p:nvSpPr>
          <p:cNvPr id="15364" name="Abgerundetes Rechteck 26"/>
          <p:cNvSpPr>
            <a:spLocks noChangeArrowheads="1"/>
          </p:cNvSpPr>
          <p:nvPr/>
        </p:nvSpPr>
        <p:spPr bwMode="auto">
          <a:xfrm>
            <a:off x="5865813" y="4260851"/>
            <a:ext cx="1065212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3200" b="1">
                <a:solidFill>
                  <a:srgbClr val="FFFFFF"/>
                </a:solidFill>
                <a:cs typeface="Calibri" pitchFamily="34" charset="0"/>
              </a:rPr>
              <a:t>FS*</a:t>
            </a:r>
            <a:endParaRPr lang="de-DE" altLang="de-DE" sz="3200"/>
          </a:p>
        </p:txBody>
      </p:sp>
      <p:sp>
        <p:nvSpPr>
          <p:cNvPr id="15365" name="Abgerundetes Rechteck 25"/>
          <p:cNvSpPr>
            <a:spLocks noChangeArrowheads="1"/>
          </p:cNvSpPr>
          <p:nvPr/>
        </p:nvSpPr>
        <p:spPr bwMode="auto">
          <a:xfrm>
            <a:off x="7067550" y="4260851"/>
            <a:ext cx="1087438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EB4E3"/>
              </a:gs>
              <a:gs pos="6239">
                <a:srgbClr val="0070C0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2000" b="1">
                <a:solidFill>
                  <a:srgbClr val="FFFFFF"/>
                </a:solidFill>
                <a:cs typeface="Calibri" pitchFamily="34" charset="0"/>
              </a:rPr>
              <a:t>Profil*</a:t>
            </a:r>
            <a:endParaRPr lang="de-DE" altLang="de-DE" sz="3600"/>
          </a:p>
        </p:txBody>
      </p:sp>
      <p:sp>
        <p:nvSpPr>
          <p:cNvPr id="26630" name="Abgerundetes Rechteck 24"/>
          <p:cNvSpPr>
            <a:spLocks noChangeArrowheads="1"/>
          </p:cNvSpPr>
          <p:nvPr/>
        </p:nvSpPr>
        <p:spPr bwMode="auto">
          <a:xfrm>
            <a:off x="2219325" y="4260851"/>
            <a:ext cx="1149350" cy="9937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cs typeface="Calibri" pitchFamily="34" charset="0"/>
              </a:rPr>
              <a:t>Jgst. 10</a:t>
            </a:r>
            <a:endParaRPr lang="de-DE" altLang="de-DE" sz="3600"/>
          </a:p>
        </p:txBody>
      </p:sp>
      <p:sp>
        <p:nvSpPr>
          <p:cNvPr id="26631" name="Rectangle 24"/>
          <p:cNvSpPr>
            <a:spLocks noChangeArrowheads="1"/>
          </p:cNvSpPr>
          <p:nvPr/>
        </p:nvSpPr>
        <p:spPr bwMode="auto">
          <a:xfrm>
            <a:off x="1524000" y="5011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de-DE" altLang="de-DE"/>
          </a:p>
        </p:txBody>
      </p:sp>
      <p:sp>
        <p:nvSpPr>
          <p:cNvPr id="15368" name="Abgerundetes Rechteck 26"/>
          <p:cNvSpPr>
            <a:spLocks noChangeArrowheads="1"/>
          </p:cNvSpPr>
          <p:nvPr/>
        </p:nvSpPr>
        <p:spPr bwMode="auto">
          <a:xfrm>
            <a:off x="4686301" y="4260851"/>
            <a:ext cx="1065213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3200" b="1">
                <a:solidFill>
                  <a:srgbClr val="FFFFFF"/>
                </a:solidFill>
                <a:cs typeface="Calibri" pitchFamily="34" charset="0"/>
              </a:rPr>
              <a:t>M</a:t>
            </a:r>
            <a:endParaRPr lang="de-DE" altLang="de-DE" sz="4400"/>
          </a:p>
        </p:txBody>
      </p:sp>
      <p:sp>
        <p:nvSpPr>
          <p:cNvPr id="15369" name="Abgerundetes Rechteck 26"/>
          <p:cNvSpPr>
            <a:spLocks noChangeArrowheads="1"/>
          </p:cNvSpPr>
          <p:nvPr/>
        </p:nvSpPr>
        <p:spPr bwMode="auto">
          <a:xfrm>
            <a:off x="3506788" y="4260851"/>
            <a:ext cx="1065212" cy="9937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3200" b="1">
                <a:solidFill>
                  <a:srgbClr val="FFFFFF"/>
                </a:solidFill>
                <a:cs typeface="Calibri" pitchFamily="34" charset="0"/>
              </a:rPr>
              <a:t>D</a:t>
            </a:r>
            <a:endParaRPr lang="de-DE" altLang="de-DE" sz="4400"/>
          </a:p>
        </p:txBody>
      </p:sp>
      <p:sp>
        <p:nvSpPr>
          <p:cNvPr id="26634" name="Abgerundetes Rechteck 24"/>
          <p:cNvSpPr>
            <a:spLocks noChangeArrowheads="1"/>
          </p:cNvSpPr>
          <p:nvPr/>
        </p:nvSpPr>
        <p:spPr bwMode="auto">
          <a:xfrm>
            <a:off x="2219325" y="3055939"/>
            <a:ext cx="1149350" cy="9921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4A7EBB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de-DE" altLang="de-DE" sz="2400" b="1">
                <a:solidFill>
                  <a:srgbClr val="000000"/>
                </a:solidFill>
                <a:cs typeface="Calibri" pitchFamily="34" charset="0"/>
              </a:rPr>
              <a:t>Jgst. 9</a:t>
            </a:r>
            <a:endParaRPr lang="de-DE" altLang="de-DE" sz="3600"/>
          </a:p>
        </p:txBody>
      </p:sp>
      <p:sp>
        <p:nvSpPr>
          <p:cNvPr id="15371" name="Abgerundetes Rechteck 26"/>
          <p:cNvSpPr>
            <a:spLocks noChangeArrowheads="1"/>
          </p:cNvSpPr>
          <p:nvPr/>
        </p:nvSpPr>
        <p:spPr bwMode="auto">
          <a:xfrm>
            <a:off x="3506788" y="3055939"/>
            <a:ext cx="1065212" cy="992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3200" b="1">
                <a:solidFill>
                  <a:srgbClr val="FFFFFF"/>
                </a:solidFill>
                <a:cs typeface="Calibri" pitchFamily="34" charset="0"/>
              </a:rPr>
              <a:t>D</a:t>
            </a:r>
            <a:endParaRPr lang="de-DE" altLang="de-DE" sz="4400"/>
          </a:p>
        </p:txBody>
      </p:sp>
      <p:sp>
        <p:nvSpPr>
          <p:cNvPr id="15372" name="Abgerundetes Rechteck 26"/>
          <p:cNvSpPr>
            <a:spLocks noChangeArrowheads="1"/>
          </p:cNvSpPr>
          <p:nvPr/>
        </p:nvSpPr>
        <p:spPr bwMode="auto">
          <a:xfrm>
            <a:off x="4686301" y="3055939"/>
            <a:ext cx="1065213" cy="992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3200" b="1">
                <a:solidFill>
                  <a:srgbClr val="FFFFFF"/>
                </a:solidFill>
                <a:cs typeface="Calibri" pitchFamily="34" charset="0"/>
              </a:rPr>
              <a:t>M</a:t>
            </a:r>
            <a:endParaRPr lang="de-DE" altLang="de-DE" sz="4400"/>
          </a:p>
        </p:txBody>
      </p:sp>
      <p:sp>
        <p:nvSpPr>
          <p:cNvPr id="15373" name="Abgerundetes Rechteck 26"/>
          <p:cNvSpPr>
            <a:spLocks noChangeArrowheads="1"/>
          </p:cNvSpPr>
          <p:nvPr/>
        </p:nvSpPr>
        <p:spPr bwMode="auto">
          <a:xfrm>
            <a:off x="5865813" y="3055939"/>
            <a:ext cx="1065212" cy="99218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C5D98"/>
              </a:gs>
              <a:gs pos="80000">
                <a:srgbClr val="3C7BC7"/>
              </a:gs>
              <a:gs pos="100000">
                <a:srgbClr val="3A7CCB"/>
              </a:gs>
            </a:gsLst>
            <a:lin ang="162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de-DE" altLang="de-DE" sz="3200" b="1">
                <a:solidFill>
                  <a:srgbClr val="FFFFFF"/>
                </a:solidFill>
                <a:cs typeface="Calibri" pitchFamily="34" charset="0"/>
              </a:rPr>
              <a:t>FS*</a:t>
            </a:r>
            <a:endParaRPr lang="de-DE" altLang="de-DE" sz="3200"/>
          </a:p>
        </p:txBody>
      </p:sp>
      <p:sp>
        <p:nvSpPr>
          <p:cNvPr id="15374" name="Textfeld 17"/>
          <p:cNvSpPr txBox="1">
            <a:spLocks noChangeArrowheads="1"/>
          </p:cNvSpPr>
          <p:nvPr/>
        </p:nvSpPr>
        <p:spPr bwMode="auto">
          <a:xfrm>
            <a:off x="5568634" y="5962397"/>
            <a:ext cx="575163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de-DE" altLang="de-DE" sz="1500" dirty="0"/>
              <a:t>*</a:t>
            </a:r>
            <a:r>
              <a:rPr lang="de-DE" altLang="de-DE" sz="1500" i="1" dirty="0"/>
              <a:t>Festlegung durch die Schule, in Absprache mit der Lerngruppe</a:t>
            </a:r>
            <a:endParaRPr lang="de-DE" altLang="de-DE" sz="15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61E5DA2-3D7A-4D7E-9927-E97BE847B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3327" y="1866773"/>
            <a:ext cx="2095500" cy="19431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FBA5D91-7912-4970-9706-0B9FF609503A}"/>
              </a:ext>
            </a:extLst>
          </p:cNvPr>
          <p:cNvSpPr txBox="1"/>
          <p:nvPr/>
        </p:nvSpPr>
        <p:spPr>
          <a:xfrm>
            <a:off x="9025128" y="3904488"/>
            <a:ext cx="18196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500" dirty="0"/>
              <a:t>Kleine Kursgröße: </a:t>
            </a:r>
            <a:br>
              <a:rPr lang="de-DE" sz="1500" dirty="0"/>
            </a:br>
            <a:r>
              <a:rPr lang="de-DE" sz="1500" dirty="0"/>
              <a:t>max. 10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AB441342510924586CE9436D97DF8A0" ma:contentTypeVersion="7" ma:contentTypeDescription="Ein neues Dokument erstellen." ma:contentTypeScope="" ma:versionID="5b80a5d47afe5a7ad5004ecc48ad25ec">
  <xsd:schema xmlns:xsd="http://www.w3.org/2001/XMLSchema" xmlns:xs="http://www.w3.org/2001/XMLSchema" xmlns:p="http://schemas.microsoft.com/office/2006/metadata/properties" xmlns:ns2="9d20f5e2-8b97-452a-bafa-40549f33fe02" targetNamespace="http://schemas.microsoft.com/office/2006/metadata/properties" ma:root="true" ma:fieldsID="c9fcbd70e26e9ba9e73107cf374654b4" ns2:_="">
    <xsd:import namespace="9d20f5e2-8b97-452a-bafa-40549f33fe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20f5e2-8b97-452a-bafa-40549f33fe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1CD2890-8AC3-4DD4-8D64-37CA6CBA7FD4}"/>
</file>

<file path=customXml/itemProps2.xml><?xml version="1.0" encoding="utf-8"?>
<ds:datastoreItem xmlns:ds="http://schemas.openxmlformats.org/officeDocument/2006/customXml" ds:itemID="{BF6805A0-2755-4610-A124-CF6949E9AA8C}"/>
</file>

<file path=customXml/itemProps3.xml><?xml version="1.0" encoding="utf-8"?>
<ds:datastoreItem xmlns:ds="http://schemas.openxmlformats.org/officeDocument/2006/customXml" ds:itemID="{ADEC5E9C-9034-4D16-B3F2-3F0948198922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529</Words>
  <Application>Microsoft Office PowerPoint</Application>
  <PresentationFormat>Breitbild</PresentationFormat>
  <Paragraphs>165</Paragraphs>
  <Slides>17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Univers 55</vt:lpstr>
      <vt:lpstr>Univers LT Std 55</vt:lpstr>
      <vt:lpstr>Wingdings</vt:lpstr>
      <vt:lpstr>Office</vt:lpstr>
      <vt:lpstr>Herzlich willkommen!</vt:lpstr>
      <vt:lpstr>Individuelle Lernzeitverkürzung am Gymnasium (ILV)</vt:lpstr>
      <vt:lpstr>PowerPoint-Präsentation</vt:lpstr>
      <vt:lpstr>PowerPoint-Präsentation</vt:lpstr>
      <vt:lpstr>PowerPoint-Präsentation</vt:lpstr>
      <vt:lpstr>Struktur</vt:lpstr>
      <vt:lpstr>Jgst. 8</vt:lpstr>
      <vt:lpstr>PowerPoint-Präsentation</vt:lpstr>
      <vt:lpstr>Beteiligte Fächer</vt:lpstr>
      <vt:lpstr>Umsetzungsbeispiel Jgst. 9 (rollierendes System):</vt:lpstr>
      <vt:lpstr>Ausgestaltung der Zusatzmodule </vt:lpstr>
      <vt:lpstr>Ausgestaltung der Zusatzmodule</vt:lpstr>
      <vt:lpstr>Pädagogische Begleitung</vt:lpstr>
      <vt:lpstr>Ende der Jahrgangsstufe 10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willkommen!</dc:title>
  <dc:creator>Stefan Weigert</dc:creator>
  <cp:lastModifiedBy>Stefan Weigert</cp:lastModifiedBy>
  <cp:revision>9</cp:revision>
  <dcterms:created xsi:type="dcterms:W3CDTF">2021-04-17T16:21:19Z</dcterms:created>
  <dcterms:modified xsi:type="dcterms:W3CDTF">2021-04-21T14:27:08Z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0x010100BAB441342510924586CE9436D97DF8A0</vt:lpwstr>
  </property>
</Properties>
</file>